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3" r:id="rId2"/>
    <p:sldId id="1476" r:id="rId3"/>
    <p:sldId id="257" r:id="rId4"/>
    <p:sldId id="1475" r:id="rId5"/>
    <p:sldId id="295" r:id="rId6"/>
    <p:sldId id="1488" r:id="rId7"/>
    <p:sldId id="1490" r:id="rId8"/>
    <p:sldId id="1491" r:id="rId9"/>
    <p:sldId id="1492" r:id="rId10"/>
    <p:sldId id="1493" r:id="rId11"/>
    <p:sldId id="1494" r:id="rId12"/>
    <p:sldId id="1495" r:id="rId13"/>
    <p:sldId id="1496" r:id="rId14"/>
    <p:sldId id="1497" r:id="rId15"/>
    <p:sldId id="1498" r:id="rId16"/>
    <p:sldId id="367" r:id="rId17"/>
    <p:sldId id="1477" r:id="rId18"/>
    <p:sldId id="1535" r:id="rId19"/>
    <p:sldId id="1536" r:id="rId20"/>
    <p:sldId id="1537" r:id="rId21"/>
    <p:sldId id="1538" r:id="rId22"/>
    <p:sldId id="1400" r:id="rId23"/>
    <p:sldId id="1539" r:id="rId24"/>
    <p:sldId id="148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41"/>
    <p:restoredTop sz="94595"/>
  </p:normalViewPr>
  <p:slideViewPr>
    <p:cSldViewPr snapToGrid="0">
      <p:cViewPr varScale="1">
        <p:scale>
          <a:sx n="69" d="100"/>
          <a:sy n="69" d="100"/>
        </p:scale>
        <p:origin x="-5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D72AF-618B-4EF6-9DA2-2689A2592423}" type="datetimeFigureOut">
              <a:rPr lang="zh-CN" altLang="en-US" smtClean="0"/>
              <a:t>2022/12/23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374B4-1A37-4B6E-B071-AD7EE4D0211B}" type="slidenum">
              <a:rPr lang="zh-CN" altLang="en-US" smtClean="0"/>
              <a:t>‹#›</a:t>
            </a:fld>
            <a:endParaRPr lang="zh-CN" altLang="en-US"/>
          </a:p>
        </p:txBody>
      </p:sp>
    </p:spTree>
    <p:extLst>
      <p:ext uri="{BB962C8B-B14F-4D97-AF65-F5344CB8AC3E}">
        <p14:creationId xmlns:p14="http://schemas.microsoft.com/office/powerpoint/2010/main" val="141324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109941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109941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179687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1319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85255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343054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Source Sans Pro"/>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Source Sans Pro"/>
                <a:cs typeface="Arial"/>
              </a:rPr>
              <a:t>My First Template</a:t>
            </a:r>
          </a:p>
        </p:txBody>
      </p:sp>
    </p:spTree>
    <p:extLst>
      <p:ext uri="{BB962C8B-B14F-4D97-AF65-F5344CB8AC3E}">
        <p14:creationId xmlns:p14="http://schemas.microsoft.com/office/powerpoint/2010/main" val="75547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ies Fi">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3" name="Picture Placeholder 2"/>
          <p:cNvSpPr>
            <a:spLocks noGrp="1"/>
          </p:cNvSpPr>
          <p:nvPr>
            <p:ph type="pic" sz="quarter" idx="18"/>
          </p:nvPr>
        </p:nvSpPr>
        <p:spPr>
          <a:xfrm>
            <a:off x="-21705" y="-34724"/>
            <a:ext cx="7035963" cy="6892725"/>
          </a:xfrm>
          <a:custGeom>
            <a:avLst/>
            <a:gdLst>
              <a:gd name="connsiteX0" fmla="*/ 0 w 7037409"/>
              <a:gd name="connsiteY0" fmla="*/ 6858000 h 6858000"/>
              <a:gd name="connsiteX1" fmla="*/ 1714500 w 7037409"/>
              <a:gd name="connsiteY1" fmla="*/ 0 h 6858000"/>
              <a:gd name="connsiteX2" fmla="*/ 7037409 w 7037409"/>
              <a:gd name="connsiteY2" fmla="*/ 0 h 6858000"/>
              <a:gd name="connsiteX3" fmla="*/ 5322909 w 7037409"/>
              <a:gd name="connsiteY3" fmla="*/ 6858000 h 6858000"/>
              <a:gd name="connsiteX4" fmla="*/ 0 w 7037409"/>
              <a:gd name="connsiteY4" fmla="*/ 6858000 h 6858000"/>
              <a:gd name="connsiteX0-1" fmla="*/ 10128 w 7047537"/>
              <a:gd name="connsiteY0-2" fmla="*/ 6858000 h 6858000"/>
              <a:gd name="connsiteX1-3" fmla="*/ 0 w 7047537"/>
              <a:gd name="connsiteY1-4" fmla="*/ 0 h 6858000"/>
              <a:gd name="connsiteX2-5" fmla="*/ 7047537 w 7047537"/>
              <a:gd name="connsiteY2-6" fmla="*/ 0 h 6858000"/>
              <a:gd name="connsiteX3-7" fmla="*/ 5333037 w 7047537"/>
              <a:gd name="connsiteY3-8" fmla="*/ 6858000 h 6858000"/>
              <a:gd name="connsiteX4-9" fmla="*/ 10128 w 7047537"/>
              <a:gd name="connsiteY4-10" fmla="*/ 6858000 h 6858000"/>
              <a:gd name="connsiteX0-11" fmla="*/ 10128 w 7080814"/>
              <a:gd name="connsiteY0-12" fmla="*/ 6858000 h 6858000"/>
              <a:gd name="connsiteX1-13" fmla="*/ 0 w 7080814"/>
              <a:gd name="connsiteY1-14" fmla="*/ 0 h 6858000"/>
              <a:gd name="connsiteX2-15" fmla="*/ 7047537 w 7080814"/>
              <a:gd name="connsiteY2-16" fmla="*/ 0 h 6858000"/>
              <a:gd name="connsiteX3-17" fmla="*/ 7080814 w 7080814"/>
              <a:gd name="connsiteY3-18" fmla="*/ 6858000 h 6858000"/>
              <a:gd name="connsiteX4-19" fmla="*/ 10128 w 7080814"/>
              <a:gd name="connsiteY4-20" fmla="*/ 6858000 h 6858000"/>
              <a:gd name="connsiteX0-21" fmla="*/ 10128 w 7080814"/>
              <a:gd name="connsiteY0-22" fmla="*/ 6858000 h 6858000"/>
              <a:gd name="connsiteX1-23" fmla="*/ 0 w 7080814"/>
              <a:gd name="connsiteY1-24" fmla="*/ 0 h 6858000"/>
              <a:gd name="connsiteX2-25" fmla="*/ 3459385 w 7080814"/>
              <a:gd name="connsiteY2-26" fmla="*/ 11575 h 6858000"/>
              <a:gd name="connsiteX3-27" fmla="*/ 7080814 w 7080814"/>
              <a:gd name="connsiteY3-28" fmla="*/ 6858000 h 6858000"/>
              <a:gd name="connsiteX4-29" fmla="*/ 10128 w 7080814"/>
              <a:gd name="connsiteY4-30" fmla="*/ 6858000 h 6858000"/>
              <a:gd name="connsiteX0-31" fmla="*/ 10128 w 7069239"/>
              <a:gd name="connsiteY0-32" fmla="*/ 6858000 h 6858000"/>
              <a:gd name="connsiteX1-33" fmla="*/ 0 w 7069239"/>
              <a:gd name="connsiteY1-34" fmla="*/ 0 h 6858000"/>
              <a:gd name="connsiteX2-35" fmla="*/ 3459385 w 7069239"/>
              <a:gd name="connsiteY2-36" fmla="*/ 11575 h 6858000"/>
              <a:gd name="connsiteX3-37" fmla="*/ 7069239 w 7069239"/>
              <a:gd name="connsiteY3-38" fmla="*/ 6858000 h 6858000"/>
              <a:gd name="connsiteX4-39" fmla="*/ 10128 w 7069239"/>
              <a:gd name="connsiteY4-4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69239" h="6858000">
                <a:moveTo>
                  <a:pt x="10128" y="6858000"/>
                </a:moveTo>
                <a:lnTo>
                  <a:pt x="0" y="0"/>
                </a:lnTo>
                <a:lnTo>
                  <a:pt x="3459385" y="11575"/>
                </a:lnTo>
                <a:lnTo>
                  <a:pt x="7069239" y="6858000"/>
                </a:lnTo>
                <a:lnTo>
                  <a:pt x="10128" y="6858000"/>
                </a:lnTo>
                <a:close/>
              </a:path>
            </a:pathLst>
          </a:custGeom>
        </p:spPr>
        <p:txBody>
          <a:bodyPr anchor="ctr">
            <a:normAutofit/>
          </a:bodyPr>
          <a:lstStyle>
            <a:lvl1pPr marL="0" indent="0" algn="ctr">
              <a:buNone/>
              <a:defRPr sz="1200"/>
            </a:lvl1pPr>
          </a:lstStyle>
          <a:p>
            <a:endParaRPr lang="en-US" dirty="0"/>
          </a:p>
        </p:txBody>
      </p:sp>
      <p:sp>
        <p:nvSpPr>
          <p:cNvPr id="71" name="Picture Placeholder 2"/>
          <p:cNvSpPr>
            <a:spLocks noGrp="1"/>
          </p:cNvSpPr>
          <p:nvPr>
            <p:ph type="pic" sz="quarter" idx="19"/>
          </p:nvPr>
        </p:nvSpPr>
        <p:spPr>
          <a:xfrm>
            <a:off x="3072677" y="4012429"/>
            <a:ext cx="1062443" cy="1860051"/>
          </a:xfrm>
        </p:spPr>
        <p:txBody>
          <a:bodyPr anchor="ctr">
            <a:normAutofit/>
          </a:bodyPr>
          <a:lstStyle>
            <a:lvl1pPr marL="0" indent="0" algn="ctr">
              <a:buNone/>
              <a:defRPr sz="1200"/>
            </a:lvl1pPr>
          </a:lstStyle>
          <a:p>
            <a:endParaRPr lang="en-US" dirty="0"/>
          </a:p>
        </p:txBody>
      </p:sp>
      <p:sp>
        <p:nvSpPr>
          <p:cNvPr id="72" name="Picture Placeholder 2"/>
          <p:cNvSpPr>
            <a:spLocks noGrp="1"/>
          </p:cNvSpPr>
          <p:nvPr>
            <p:ph type="pic" sz="quarter" idx="20"/>
          </p:nvPr>
        </p:nvSpPr>
        <p:spPr>
          <a:xfrm>
            <a:off x="3611785" y="3233754"/>
            <a:ext cx="3459575" cy="2201846"/>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ur Services 2">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1082040" y="1920240"/>
            <a:ext cx="2971800" cy="2971800"/>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12"/>
          </p:nvPr>
        </p:nvSpPr>
        <p:spPr>
          <a:xfrm>
            <a:off x="4599940" y="1920240"/>
            <a:ext cx="2971800" cy="2971800"/>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13"/>
          </p:nvPr>
        </p:nvSpPr>
        <p:spPr>
          <a:xfrm>
            <a:off x="8117840" y="1920240"/>
            <a:ext cx="2971800" cy="2971800"/>
          </a:xfrm>
        </p:spPr>
        <p:txBody>
          <a:bodyPr anchor="ctr">
            <a:normAutofit/>
          </a:bodyPr>
          <a:lstStyle>
            <a:lvl1pPr marL="0" indent="0" algn="ctr">
              <a:buNone/>
              <a:defRPr sz="1200"/>
            </a:lvl1pPr>
          </a:lstStyle>
          <a:p>
            <a:endParaRPr lang="en-US" dirty="0"/>
          </a:p>
        </p:txBody>
      </p:sp>
      <p:sp>
        <p:nvSpPr>
          <p:cNvPr id="14"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5" name="Rectangle 14"/>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7"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8" name="Group 17"/>
          <p:cNvGrpSpPr/>
          <p:nvPr userDrawn="1"/>
        </p:nvGrpSpPr>
        <p:grpSpPr>
          <a:xfrm>
            <a:off x="11808932" y="6477097"/>
            <a:ext cx="231532" cy="231532"/>
            <a:chOff x="11275488" y="5797834"/>
            <a:chExt cx="353804" cy="353804"/>
          </a:xfrm>
        </p:grpSpPr>
        <p:sp>
          <p:nvSpPr>
            <p:cNvPr id="21" name="Oval 20">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userDrawn="1"/>
        </p:nvGrpSpPr>
        <p:grpSpPr>
          <a:xfrm>
            <a:off x="11543208" y="6477097"/>
            <a:ext cx="231532" cy="231532"/>
            <a:chOff x="11275488" y="5797834"/>
            <a:chExt cx="353804" cy="353804"/>
          </a:xfrm>
        </p:grpSpPr>
        <p:sp>
          <p:nvSpPr>
            <p:cNvPr id="24" name="Oval 23">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evron 24">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ive &amp; Photography 4">
    <p:spTree>
      <p:nvGrpSpPr>
        <p:cNvPr id="1" name=""/>
        <p:cNvGrpSpPr/>
        <p:nvPr/>
      </p:nvGrpSpPr>
      <p:grpSpPr>
        <a:xfrm>
          <a:off x="0" y="0"/>
          <a:ext cx="0" cy="0"/>
          <a:chOff x="0" y="0"/>
          <a:chExt cx="0" cy="0"/>
        </a:xfrm>
      </p:grpSpPr>
      <p:sp>
        <p:nvSpPr>
          <p:cNvPr id="15" name="Picture Placeholder 2"/>
          <p:cNvSpPr>
            <a:spLocks noGrp="1"/>
          </p:cNvSpPr>
          <p:nvPr>
            <p:ph type="pic" sz="quarter" idx="16"/>
          </p:nvPr>
        </p:nvSpPr>
        <p:spPr>
          <a:xfrm>
            <a:off x="531876" y="489098"/>
            <a:ext cx="6885432" cy="2939902"/>
          </a:xfrm>
        </p:spPr>
        <p:txBody>
          <a:bodyPr anchor="ctr">
            <a:normAutofit/>
          </a:bodyPr>
          <a:lstStyle>
            <a:lvl1pPr marL="0" indent="0" algn="ctr">
              <a:buNone/>
              <a:defRPr sz="1200"/>
            </a:lvl1pPr>
          </a:lstStyle>
          <a:p>
            <a:endParaRPr lang="en-US" dirty="0"/>
          </a:p>
        </p:txBody>
      </p:sp>
      <p:sp>
        <p:nvSpPr>
          <p:cNvPr id="11" name="Picture Placeholder 2"/>
          <p:cNvSpPr>
            <a:spLocks noGrp="1"/>
          </p:cNvSpPr>
          <p:nvPr>
            <p:ph type="pic" sz="quarter" idx="17"/>
          </p:nvPr>
        </p:nvSpPr>
        <p:spPr>
          <a:xfrm>
            <a:off x="531876" y="3429000"/>
            <a:ext cx="3442716" cy="2939902"/>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18"/>
          </p:nvPr>
        </p:nvSpPr>
        <p:spPr>
          <a:xfrm>
            <a:off x="3974592" y="3429000"/>
            <a:ext cx="3442716" cy="2939902"/>
          </a:xfrm>
        </p:spPr>
        <p:txBody>
          <a:bodyPr anchor="ctr">
            <a:normAutofit/>
          </a:bodyPr>
          <a:lstStyle>
            <a:lvl1pPr marL="0" indent="0" algn="ctr">
              <a:buNone/>
              <a:defRPr sz="1200"/>
            </a:lvl1pPr>
          </a:lstStyle>
          <a:p>
            <a:endParaRPr lang="en-US" dirty="0"/>
          </a:p>
        </p:txBody>
      </p:sp>
      <p:sp>
        <p:nvSpPr>
          <p:cNvPr id="16" name="Rectangle 15"/>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8"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9" name="Group 18"/>
          <p:cNvGrpSpPr/>
          <p:nvPr userDrawn="1"/>
        </p:nvGrpSpPr>
        <p:grpSpPr>
          <a:xfrm>
            <a:off x="11808932" y="6477097"/>
            <a:ext cx="231532" cy="231532"/>
            <a:chOff x="11275488" y="5797834"/>
            <a:chExt cx="353804" cy="353804"/>
          </a:xfrm>
        </p:grpSpPr>
        <p:sp>
          <p:nvSpPr>
            <p:cNvPr id="20" name="Oval 19">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0">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userDrawn="1"/>
        </p:nvGrpSpPr>
        <p:grpSpPr>
          <a:xfrm>
            <a:off x="11543208" y="6477097"/>
            <a:ext cx="231532" cy="231532"/>
            <a:chOff x="11275488" y="5797834"/>
            <a:chExt cx="353804" cy="353804"/>
          </a:xfrm>
        </p:grpSpPr>
        <p:sp>
          <p:nvSpPr>
            <p:cNvPr id="23" name="Oval 2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evron 23">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reative &amp; Photography 5">
    <p:spTree>
      <p:nvGrpSpPr>
        <p:cNvPr id="1" name=""/>
        <p:cNvGrpSpPr/>
        <p:nvPr/>
      </p:nvGrpSpPr>
      <p:grpSpPr>
        <a:xfrm>
          <a:off x="0" y="0"/>
          <a:ext cx="0" cy="0"/>
          <a:chOff x="0" y="0"/>
          <a:chExt cx="0" cy="0"/>
        </a:xfrm>
      </p:grpSpPr>
      <p:sp>
        <p:nvSpPr>
          <p:cNvPr id="14" name="Picture Placeholder 2"/>
          <p:cNvSpPr>
            <a:spLocks noGrp="1"/>
          </p:cNvSpPr>
          <p:nvPr>
            <p:ph type="pic" sz="quarter" idx="18"/>
          </p:nvPr>
        </p:nvSpPr>
        <p:spPr>
          <a:xfrm>
            <a:off x="531876" y="3429000"/>
            <a:ext cx="3698748" cy="2939902"/>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19"/>
          </p:nvPr>
        </p:nvSpPr>
        <p:spPr>
          <a:xfrm>
            <a:off x="531876" y="489098"/>
            <a:ext cx="3698748" cy="2939902"/>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20"/>
          </p:nvPr>
        </p:nvSpPr>
        <p:spPr>
          <a:xfrm>
            <a:off x="4230624" y="3429000"/>
            <a:ext cx="3698748" cy="2939902"/>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21"/>
          </p:nvPr>
        </p:nvSpPr>
        <p:spPr>
          <a:xfrm>
            <a:off x="4230624" y="489098"/>
            <a:ext cx="3698748" cy="2939902"/>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22"/>
          </p:nvPr>
        </p:nvSpPr>
        <p:spPr>
          <a:xfrm>
            <a:off x="7923716" y="3429000"/>
            <a:ext cx="3698748" cy="2939902"/>
          </a:xfrm>
        </p:spPr>
        <p:txBody>
          <a:bodyPr anchor="ctr">
            <a:normAutofit/>
          </a:bodyPr>
          <a:lstStyle>
            <a:lvl1pPr marL="0" indent="0" algn="ctr">
              <a:buNone/>
              <a:defRPr sz="1200"/>
            </a:lvl1pPr>
          </a:lstStyle>
          <a:p>
            <a:endParaRPr lang="en-US" dirty="0"/>
          </a:p>
        </p:txBody>
      </p:sp>
      <p:sp>
        <p:nvSpPr>
          <p:cNvPr id="31" name="Picture Placeholder 2"/>
          <p:cNvSpPr>
            <a:spLocks noGrp="1"/>
          </p:cNvSpPr>
          <p:nvPr>
            <p:ph type="pic" sz="quarter" idx="23"/>
          </p:nvPr>
        </p:nvSpPr>
        <p:spPr>
          <a:xfrm>
            <a:off x="7923716" y="489098"/>
            <a:ext cx="3698748" cy="2939902"/>
          </a:xfrm>
        </p:spPr>
        <p:txBody>
          <a:bodyPr anchor="ctr">
            <a:normAutofit/>
          </a:bodyPr>
          <a:lstStyle>
            <a:lvl1pPr marL="0" indent="0" algn="ctr">
              <a:buNone/>
              <a:defRPr sz="1200"/>
            </a:lvl1pPr>
          </a:lstStyle>
          <a:p>
            <a:endParaRPr lang="en-US" dirty="0"/>
          </a:p>
        </p:txBody>
      </p:sp>
      <p:sp>
        <p:nvSpPr>
          <p:cNvPr id="17" name="Rectangle 16"/>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9"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20" name="Group 19"/>
          <p:cNvGrpSpPr/>
          <p:nvPr userDrawn="1"/>
        </p:nvGrpSpPr>
        <p:grpSpPr>
          <a:xfrm>
            <a:off x="11808932" y="6477097"/>
            <a:ext cx="231532" cy="231532"/>
            <a:chOff x="11275488" y="5797834"/>
            <a:chExt cx="353804" cy="353804"/>
          </a:xfrm>
        </p:grpSpPr>
        <p:sp>
          <p:nvSpPr>
            <p:cNvPr id="21" name="Oval 20">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userDrawn="1"/>
        </p:nvGrpSpPr>
        <p:grpSpPr>
          <a:xfrm>
            <a:off x="11543208" y="6477097"/>
            <a:ext cx="231532" cy="231532"/>
            <a:chOff x="11275488" y="5797834"/>
            <a:chExt cx="353804" cy="353804"/>
          </a:xfrm>
        </p:grpSpPr>
        <p:sp>
          <p:nvSpPr>
            <p:cNvPr id="24" name="Oval 23">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evron 24">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reative &amp; Photography 6">
    <p:spTree>
      <p:nvGrpSpPr>
        <p:cNvPr id="1" name=""/>
        <p:cNvGrpSpPr/>
        <p:nvPr/>
      </p:nvGrpSpPr>
      <p:grpSpPr>
        <a:xfrm>
          <a:off x="0" y="0"/>
          <a:ext cx="0" cy="0"/>
          <a:chOff x="0" y="0"/>
          <a:chExt cx="0" cy="0"/>
        </a:xfrm>
      </p:grpSpPr>
      <p:sp>
        <p:nvSpPr>
          <p:cNvPr id="14" name="Picture Placeholder 2"/>
          <p:cNvSpPr>
            <a:spLocks noGrp="1"/>
          </p:cNvSpPr>
          <p:nvPr>
            <p:ph type="pic" sz="quarter" idx="18"/>
          </p:nvPr>
        </p:nvSpPr>
        <p:spPr>
          <a:xfrm>
            <a:off x="531876" y="489098"/>
            <a:ext cx="8012386" cy="5879804"/>
          </a:xfrm>
        </p:spPr>
        <p:txBody>
          <a:bodyPr anchor="ctr">
            <a:normAutofit/>
          </a:bodyPr>
          <a:lstStyle>
            <a:lvl1pPr marL="0" indent="0" algn="ctr">
              <a:buNone/>
              <a:defRPr sz="1200"/>
            </a:lvl1pPr>
          </a:lstStyle>
          <a:p>
            <a:endParaRPr lang="en-US" dirty="0"/>
          </a:p>
        </p:txBody>
      </p:sp>
      <p:sp>
        <p:nvSpPr>
          <p:cNvPr id="11" name="Rectangle 10"/>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6"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7" name="Group 16"/>
          <p:cNvGrpSpPr/>
          <p:nvPr userDrawn="1"/>
        </p:nvGrpSpPr>
        <p:grpSpPr>
          <a:xfrm>
            <a:off x="11808932" y="6477097"/>
            <a:ext cx="231532" cy="231532"/>
            <a:chOff x="11275488" y="5797834"/>
            <a:chExt cx="353804" cy="353804"/>
          </a:xfrm>
        </p:grpSpPr>
        <p:sp>
          <p:nvSpPr>
            <p:cNvPr id="18" name="Oval 17">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userDrawn="1"/>
        </p:nvGrpSpPr>
        <p:grpSpPr>
          <a:xfrm>
            <a:off x="11543208" y="6477097"/>
            <a:ext cx="231532" cy="231532"/>
            <a:chOff x="11275488" y="5797834"/>
            <a:chExt cx="353804" cy="353804"/>
          </a:xfrm>
        </p:grpSpPr>
        <p:sp>
          <p:nvSpPr>
            <p:cNvPr id="21" name="Oval 20">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reative &amp; Photography 8">
    <p:spTree>
      <p:nvGrpSpPr>
        <p:cNvPr id="1" name=""/>
        <p:cNvGrpSpPr/>
        <p:nvPr/>
      </p:nvGrpSpPr>
      <p:grpSpPr>
        <a:xfrm>
          <a:off x="0" y="0"/>
          <a:ext cx="0" cy="0"/>
          <a:chOff x="0" y="0"/>
          <a:chExt cx="0" cy="0"/>
        </a:xfrm>
      </p:grpSpPr>
      <p:sp>
        <p:nvSpPr>
          <p:cNvPr id="14" name="Picture Placeholder 2"/>
          <p:cNvSpPr>
            <a:spLocks noGrp="1"/>
          </p:cNvSpPr>
          <p:nvPr>
            <p:ph type="pic" sz="quarter" idx="18"/>
          </p:nvPr>
        </p:nvSpPr>
        <p:spPr>
          <a:xfrm>
            <a:off x="531876" y="489098"/>
            <a:ext cx="2052828" cy="2010262"/>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19"/>
          </p:nvPr>
        </p:nvSpPr>
        <p:spPr>
          <a:xfrm>
            <a:off x="2800731" y="489098"/>
            <a:ext cx="2052828" cy="2010262"/>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0"/>
          </p:nvPr>
        </p:nvSpPr>
        <p:spPr>
          <a:xfrm>
            <a:off x="5069586" y="489098"/>
            <a:ext cx="2052828" cy="2010262"/>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21"/>
          </p:nvPr>
        </p:nvSpPr>
        <p:spPr>
          <a:xfrm>
            <a:off x="7338441" y="489098"/>
            <a:ext cx="2052828" cy="2010262"/>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22"/>
          </p:nvPr>
        </p:nvSpPr>
        <p:spPr>
          <a:xfrm>
            <a:off x="9607296" y="489098"/>
            <a:ext cx="2052828" cy="2010262"/>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23"/>
          </p:nvPr>
        </p:nvSpPr>
        <p:spPr>
          <a:xfrm>
            <a:off x="531877" y="2781194"/>
            <a:ext cx="5455538" cy="3558646"/>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24"/>
          </p:nvPr>
        </p:nvSpPr>
        <p:spPr>
          <a:xfrm>
            <a:off x="6203442" y="2781194"/>
            <a:ext cx="5456682" cy="3558646"/>
          </a:xfrm>
        </p:spPr>
        <p:txBody>
          <a:bodyPr anchor="ctr">
            <a:normAutofit/>
          </a:bodyPr>
          <a:lstStyle>
            <a:lvl1pPr marL="0" indent="0" algn="ctr">
              <a:buNone/>
              <a:defRPr sz="1200"/>
            </a:lvl1pPr>
          </a:lstStyle>
          <a:p>
            <a:endParaRPr lang="en-US" dirty="0"/>
          </a:p>
        </p:txBody>
      </p:sp>
      <p:sp>
        <p:nvSpPr>
          <p:cNvPr id="18" name="Rectangle 17"/>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23"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24" name="Group 23"/>
          <p:cNvGrpSpPr/>
          <p:nvPr userDrawn="1"/>
        </p:nvGrpSpPr>
        <p:grpSpPr>
          <a:xfrm>
            <a:off x="11808932" y="6477097"/>
            <a:ext cx="231532" cy="231532"/>
            <a:chOff x="11275488" y="5797834"/>
            <a:chExt cx="353804" cy="353804"/>
          </a:xfrm>
        </p:grpSpPr>
        <p:sp>
          <p:nvSpPr>
            <p:cNvPr id="25" name="Oval 2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userDrawn="1"/>
        </p:nvGrpSpPr>
        <p:grpSpPr>
          <a:xfrm>
            <a:off x="11543208" y="6477097"/>
            <a:ext cx="231532" cy="231532"/>
            <a:chOff x="11275488" y="5797834"/>
            <a:chExt cx="353804" cy="353804"/>
          </a:xfrm>
        </p:grpSpPr>
        <p:sp>
          <p:nvSpPr>
            <p:cNvPr id="28" name="Oval 27">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evron 28">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reative &amp; Photography 22">
    <p:spTree>
      <p:nvGrpSpPr>
        <p:cNvPr id="1" name=""/>
        <p:cNvGrpSpPr/>
        <p:nvPr/>
      </p:nvGrpSpPr>
      <p:grpSpPr>
        <a:xfrm>
          <a:off x="0" y="0"/>
          <a:ext cx="0" cy="0"/>
          <a:chOff x="0" y="0"/>
          <a:chExt cx="0" cy="0"/>
        </a:xfrm>
      </p:grpSpPr>
      <p:sp>
        <p:nvSpPr>
          <p:cNvPr id="20" name="Picture Placeholder 2"/>
          <p:cNvSpPr>
            <a:spLocks noGrp="1"/>
          </p:cNvSpPr>
          <p:nvPr>
            <p:ph type="pic" sz="quarter" idx="32"/>
          </p:nvPr>
        </p:nvSpPr>
        <p:spPr>
          <a:xfrm>
            <a:off x="569535" y="474555"/>
            <a:ext cx="3685473" cy="2954445"/>
          </a:xfr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33"/>
          </p:nvPr>
        </p:nvSpPr>
        <p:spPr>
          <a:xfrm>
            <a:off x="4253263" y="474555"/>
            <a:ext cx="3685473" cy="2954445"/>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34"/>
          </p:nvPr>
        </p:nvSpPr>
        <p:spPr>
          <a:xfrm>
            <a:off x="7936991" y="474555"/>
            <a:ext cx="3685473" cy="2954445"/>
          </a:xfr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35"/>
          </p:nvPr>
        </p:nvSpPr>
        <p:spPr>
          <a:xfrm>
            <a:off x="569535" y="3429000"/>
            <a:ext cx="7367456" cy="2954445"/>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37"/>
          </p:nvPr>
        </p:nvSpPr>
        <p:spPr>
          <a:xfrm>
            <a:off x="7936991" y="3429000"/>
            <a:ext cx="3685473" cy="2954445"/>
          </a:xfrm>
        </p:spPr>
        <p:txBody>
          <a:bodyPr anchor="ctr">
            <a:normAutofit/>
          </a:bodyPr>
          <a:lstStyle>
            <a:lvl1pPr marL="0" indent="0" algn="ctr">
              <a:buNone/>
              <a:defRPr sz="1200"/>
            </a:lvl1pPr>
          </a:lstStyle>
          <a:p>
            <a:endParaRPr lang="en-US" dirty="0"/>
          </a:p>
        </p:txBody>
      </p:sp>
      <p:sp>
        <p:nvSpPr>
          <p:cNvPr id="15" name="Rectangle 14"/>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7"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8" name="Group 17"/>
          <p:cNvGrpSpPr/>
          <p:nvPr userDrawn="1"/>
        </p:nvGrpSpPr>
        <p:grpSpPr>
          <a:xfrm>
            <a:off x="11808932" y="6477097"/>
            <a:ext cx="231532" cy="231532"/>
            <a:chOff x="11275488" y="5797834"/>
            <a:chExt cx="353804" cy="353804"/>
          </a:xfrm>
        </p:grpSpPr>
        <p:sp>
          <p:nvSpPr>
            <p:cNvPr id="19" name="Oval 18">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0">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userDrawn="1"/>
        </p:nvGrpSpPr>
        <p:grpSpPr>
          <a:xfrm>
            <a:off x="11543208" y="6477097"/>
            <a:ext cx="231532" cy="231532"/>
            <a:chOff x="11275488" y="5797834"/>
            <a:chExt cx="353804" cy="353804"/>
          </a:xfrm>
        </p:grpSpPr>
        <p:sp>
          <p:nvSpPr>
            <p:cNvPr id="23" name="Oval 2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evron 26">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0" y="1817225"/>
            <a:ext cx="12292314" cy="3663388"/>
          </a:xfrm>
        </p:spPr>
        <p:txBody>
          <a:bodyPr anchor="ctr">
            <a:normAutofit/>
          </a:bodyPr>
          <a:lstStyle>
            <a:lvl1pPr marL="0" indent="0" algn="ctr">
              <a:buNone/>
              <a:defRPr sz="1200"/>
            </a:lvl1pPr>
          </a:lstStyle>
          <a:p>
            <a:endParaRPr lang="en-US" dirty="0"/>
          </a:p>
        </p:txBody>
      </p:sp>
      <p:sp>
        <p:nvSpPr>
          <p:cNvPr id="3"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4" name="Rectangle 3"/>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6"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7" name="Group 6"/>
          <p:cNvGrpSpPr/>
          <p:nvPr userDrawn="1"/>
        </p:nvGrpSpPr>
        <p:grpSpPr>
          <a:xfrm>
            <a:off x="11808932" y="6477097"/>
            <a:ext cx="231532" cy="231532"/>
            <a:chOff x="11275488" y="5797834"/>
            <a:chExt cx="353804" cy="353804"/>
          </a:xfrm>
        </p:grpSpPr>
        <p:sp>
          <p:nvSpPr>
            <p:cNvPr id="8" name="Oval 7">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evron 8">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userDrawn="1"/>
        </p:nvGrpSpPr>
        <p:grpSpPr>
          <a:xfrm>
            <a:off x="11543208" y="6477097"/>
            <a:ext cx="231532" cy="231532"/>
            <a:chOff x="11275488" y="5797834"/>
            <a:chExt cx="353804" cy="353804"/>
          </a:xfrm>
        </p:grpSpPr>
        <p:sp>
          <p:nvSpPr>
            <p:cNvPr id="11" name="Oval 10">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dvice">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0" y="3556000"/>
            <a:ext cx="12292314" cy="2802704"/>
          </a:xfrm>
        </p:spPr>
        <p:txBody>
          <a:bodyPr anchor="ctr">
            <a:normAutofit/>
          </a:bodyPr>
          <a:lstStyle>
            <a:lvl1pPr marL="0" indent="0" algn="ctr">
              <a:buNone/>
              <a:defRPr sz="1200"/>
            </a:lvl1pPr>
          </a:lstStyle>
          <a:p>
            <a:endParaRPr lang="en-US" dirty="0"/>
          </a:p>
        </p:txBody>
      </p:sp>
      <p:sp>
        <p:nvSpPr>
          <p:cNvPr id="3"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4" name="Rectangle 3"/>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6"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7" name="Group 6"/>
          <p:cNvGrpSpPr/>
          <p:nvPr userDrawn="1"/>
        </p:nvGrpSpPr>
        <p:grpSpPr>
          <a:xfrm>
            <a:off x="11808932" y="6477097"/>
            <a:ext cx="231532" cy="231532"/>
            <a:chOff x="11275488" y="5797834"/>
            <a:chExt cx="353804" cy="353804"/>
          </a:xfrm>
        </p:grpSpPr>
        <p:sp>
          <p:nvSpPr>
            <p:cNvPr id="8" name="Oval 7">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evron 8">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userDrawn="1"/>
        </p:nvGrpSpPr>
        <p:grpSpPr>
          <a:xfrm>
            <a:off x="11543208" y="6477097"/>
            <a:ext cx="231532" cy="231532"/>
            <a:chOff x="11275488" y="5797834"/>
            <a:chExt cx="353804" cy="353804"/>
          </a:xfrm>
        </p:grpSpPr>
        <p:sp>
          <p:nvSpPr>
            <p:cNvPr id="11" name="Oval 10">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Picture Placeholder 2"/>
          <p:cNvSpPr>
            <a:spLocks noGrp="1"/>
          </p:cNvSpPr>
          <p:nvPr>
            <p:ph type="pic" sz="quarter" idx="19"/>
          </p:nvPr>
        </p:nvSpPr>
        <p:spPr>
          <a:xfrm>
            <a:off x="4074160" y="1412240"/>
            <a:ext cx="4043680" cy="5445760"/>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1">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1016149" y="1991768"/>
            <a:ext cx="2499615" cy="2127560"/>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12"/>
          </p:nvPr>
        </p:nvSpPr>
        <p:spPr>
          <a:xfrm>
            <a:off x="3569226" y="1991768"/>
            <a:ext cx="2499615" cy="2127560"/>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13"/>
          </p:nvPr>
        </p:nvSpPr>
        <p:spPr>
          <a:xfrm>
            <a:off x="6122303" y="1991768"/>
            <a:ext cx="2499615" cy="2127560"/>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14"/>
          </p:nvPr>
        </p:nvSpPr>
        <p:spPr>
          <a:xfrm>
            <a:off x="8675380" y="1991768"/>
            <a:ext cx="2499615" cy="2127560"/>
          </a:xfrm>
        </p:spPr>
        <p:txBody>
          <a:bodyPr anchor="ctr">
            <a:normAutofit/>
          </a:bodyPr>
          <a:lstStyle>
            <a:lvl1pPr marL="0" indent="0" algn="ctr">
              <a:buNone/>
              <a:defRPr sz="1200"/>
            </a:lvl1pPr>
          </a:lstStyle>
          <a:p>
            <a:endParaRPr lang="en-US" dirty="0"/>
          </a:p>
        </p:txBody>
      </p:sp>
      <p:sp>
        <p:nvSpPr>
          <p:cNvPr id="14"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5" name="Rectangle 14"/>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7"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8" name="Group 17"/>
          <p:cNvGrpSpPr/>
          <p:nvPr userDrawn="1"/>
        </p:nvGrpSpPr>
        <p:grpSpPr>
          <a:xfrm>
            <a:off x="11808932" y="6477097"/>
            <a:ext cx="231532" cy="231532"/>
            <a:chOff x="11275488" y="5797834"/>
            <a:chExt cx="353804" cy="353804"/>
          </a:xfrm>
        </p:grpSpPr>
        <p:sp>
          <p:nvSpPr>
            <p:cNvPr id="22" name="Oval 21">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evron 2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userDrawn="1"/>
        </p:nvGrpSpPr>
        <p:grpSpPr>
          <a:xfrm>
            <a:off x="11543208" y="6477097"/>
            <a:ext cx="231532" cy="231532"/>
            <a:chOff x="11275488" y="5797834"/>
            <a:chExt cx="353804" cy="353804"/>
          </a:xfrm>
        </p:grpSpPr>
        <p:sp>
          <p:nvSpPr>
            <p:cNvPr id="25" name="Oval 2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0" y="1377387"/>
            <a:ext cx="12292314" cy="4103226"/>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724277" y="1439501"/>
            <a:ext cx="3223034" cy="5418499"/>
          </a:xfrm>
        </p:spPr>
        <p:txBody>
          <a:bodyPr anchor="ctr">
            <a:normAutofit/>
          </a:bodyPr>
          <a:lstStyle>
            <a:lvl1pPr marL="0" indent="0" algn="ctr">
              <a:buNone/>
              <a:defRPr sz="1200"/>
            </a:lvl1pPr>
          </a:lstStyle>
          <a:p>
            <a:endParaRPr lang="en-US" dirty="0"/>
          </a:p>
        </p:txBody>
      </p:sp>
      <p:sp>
        <p:nvSpPr>
          <p:cNvPr id="14"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5" name="Rectangle 14"/>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7"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8" name="Group 17"/>
          <p:cNvGrpSpPr/>
          <p:nvPr userDrawn="1"/>
        </p:nvGrpSpPr>
        <p:grpSpPr>
          <a:xfrm>
            <a:off x="11808932" y="6477097"/>
            <a:ext cx="231532" cy="231532"/>
            <a:chOff x="11275488" y="5797834"/>
            <a:chExt cx="353804" cy="353804"/>
          </a:xfrm>
        </p:grpSpPr>
        <p:sp>
          <p:nvSpPr>
            <p:cNvPr id="19" name="Oval 18">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userDrawn="1"/>
        </p:nvGrpSpPr>
        <p:grpSpPr>
          <a:xfrm>
            <a:off x="11543208" y="6477097"/>
            <a:ext cx="231532" cy="231532"/>
            <a:chOff x="11275488" y="5797834"/>
            <a:chExt cx="353804" cy="353804"/>
          </a:xfrm>
        </p:grpSpPr>
        <p:sp>
          <p:nvSpPr>
            <p:cNvPr id="22" name="Oval 21">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evron 2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60960" y="2468881"/>
            <a:ext cx="4744720" cy="2976880"/>
          </a:xfrm>
        </p:spPr>
        <p:txBody>
          <a:bodyPr anchor="ctr">
            <a:normAutofit/>
          </a:bodyPr>
          <a:lstStyle>
            <a:lvl1pPr marL="0" indent="0" algn="ctr">
              <a:buNone/>
              <a:defRPr sz="1200"/>
            </a:lvl1pPr>
          </a:lstStyle>
          <a:p>
            <a:endParaRPr lang="en-US" dirty="0"/>
          </a:p>
        </p:txBody>
      </p:sp>
      <p:sp>
        <p:nvSpPr>
          <p:cNvPr id="16" name="Rectangle 15"/>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8"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9" name="Group 18"/>
          <p:cNvGrpSpPr/>
          <p:nvPr userDrawn="1"/>
        </p:nvGrpSpPr>
        <p:grpSpPr>
          <a:xfrm>
            <a:off x="11808932" y="6477097"/>
            <a:ext cx="231532" cy="231532"/>
            <a:chOff x="11275488" y="5797834"/>
            <a:chExt cx="353804" cy="353804"/>
          </a:xfrm>
        </p:grpSpPr>
        <p:sp>
          <p:nvSpPr>
            <p:cNvPr id="20" name="Oval 19">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0">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userDrawn="1"/>
        </p:nvGrpSpPr>
        <p:grpSpPr>
          <a:xfrm>
            <a:off x="11543208" y="6477097"/>
            <a:ext cx="231532" cy="231532"/>
            <a:chOff x="11275488" y="5797834"/>
            <a:chExt cx="353804" cy="353804"/>
          </a:xfrm>
        </p:grpSpPr>
        <p:sp>
          <p:nvSpPr>
            <p:cNvPr id="23" name="Oval 2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evron 23">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ocial Media 1">
    <p:spTree>
      <p:nvGrpSpPr>
        <p:cNvPr id="1" name=""/>
        <p:cNvGrpSpPr/>
        <p:nvPr/>
      </p:nvGrpSpPr>
      <p:grpSpPr>
        <a:xfrm>
          <a:off x="0" y="0"/>
          <a:ext cx="0" cy="0"/>
          <a:chOff x="0" y="0"/>
          <a:chExt cx="0" cy="0"/>
        </a:xfrm>
      </p:grpSpPr>
      <p:sp>
        <p:nvSpPr>
          <p:cNvPr id="15" name="Picture Placeholder 2"/>
          <p:cNvSpPr>
            <a:spLocks noGrp="1"/>
          </p:cNvSpPr>
          <p:nvPr>
            <p:ph type="pic" sz="quarter" idx="16"/>
          </p:nvPr>
        </p:nvSpPr>
        <p:spPr>
          <a:xfrm>
            <a:off x="0" y="1988289"/>
            <a:ext cx="12192000" cy="2190306"/>
          </a:xfrm>
        </p:spPr>
        <p:txBody>
          <a:bodyPr anchor="ctr">
            <a:normAutofit/>
          </a:bodyPr>
          <a:lstStyle>
            <a:lvl1pPr marL="0" indent="0" algn="ctr">
              <a:buNone/>
              <a:defRPr sz="1200"/>
            </a:lvl1pPr>
          </a:lstStyle>
          <a:p>
            <a:endParaRPr lang="en-US" dirty="0"/>
          </a:p>
        </p:txBody>
      </p:sp>
      <p:sp>
        <p:nvSpPr>
          <p:cNvPr id="11" name="Rectangle 10"/>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6"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7" name="Group 16"/>
          <p:cNvGrpSpPr/>
          <p:nvPr userDrawn="1"/>
        </p:nvGrpSpPr>
        <p:grpSpPr>
          <a:xfrm>
            <a:off x="11808932" y="6477097"/>
            <a:ext cx="231532" cy="231532"/>
            <a:chOff x="11275488" y="5797834"/>
            <a:chExt cx="353804" cy="353804"/>
          </a:xfrm>
        </p:grpSpPr>
        <p:sp>
          <p:nvSpPr>
            <p:cNvPr id="18" name="Oval 17">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userDrawn="1"/>
        </p:nvGrpSpPr>
        <p:grpSpPr>
          <a:xfrm>
            <a:off x="11543208" y="6477097"/>
            <a:ext cx="231532" cy="231532"/>
            <a:chOff x="11275488" y="5797834"/>
            <a:chExt cx="353804" cy="353804"/>
          </a:xfrm>
        </p:grpSpPr>
        <p:sp>
          <p:nvSpPr>
            <p:cNvPr id="21" name="Oval 20">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with Footer &amp; Header">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2" name="Rectangle 1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14" name="Text Placeholder 42"/>
          <p:cNvSpPr>
            <a:spLocks noGrp="1"/>
          </p:cNvSpPr>
          <p:nvPr>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15" name="Group 14"/>
          <p:cNvGrpSpPr/>
          <p:nvPr userDrawn="1"/>
        </p:nvGrpSpPr>
        <p:grpSpPr>
          <a:xfrm>
            <a:off x="11808932" y="6477097"/>
            <a:ext cx="231532" cy="231532"/>
            <a:chOff x="11275488" y="5797834"/>
            <a:chExt cx="353804" cy="353804"/>
          </a:xfrm>
        </p:grpSpPr>
        <p:sp>
          <p:nvSpPr>
            <p:cNvPr id="16" name="Oval 15">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userDrawn="1"/>
        </p:nvGrpSpPr>
        <p:grpSpPr>
          <a:xfrm>
            <a:off x="11543208" y="6477097"/>
            <a:ext cx="231532" cy="231532"/>
            <a:chOff x="11275488" y="5797834"/>
            <a:chExt cx="353804" cy="353804"/>
          </a:xfrm>
        </p:grpSpPr>
        <p:sp>
          <p:nvSpPr>
            <p:cNvPr id="19" name="Oval 18">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66FA7F-52A0-4E8E-927A-11CFE929ACAB}"/>
              </a:ext>
            </a:extLst>
          </p:cNvPr>
          <p:cNvSpPr>
            <a:spLocks noGrp="1"/>
          </p:cNvSpPr>
          <p:nvPr>
            <p:ph type="dt" sz="half" idx="10"/>
          </p:nvPr>
        </p:nvSpPr>
        <p:spPr/>
        <p:txBody>
          <a:bodyPr/>
          <a:lstStyle/>
          <a:p>
            <a:fld id="{53685DBC-317F-4C6B-AEE2-0BEBDE6560A6}" type="datetimeFigureOut">
              <a:rPr lang="en-US" smtClean="0"/>
              <a:t>23/12/2022</a:t>
            </a:fld>
            <a:endParaRPr lang="en-US"/>
          </a:p>
        </p:txBody>
      </p:sp>
      <p:sp>
        <p:nvSpPr>
          <p:cNvPr id="3" name="Footer Placeholder 2">
            <a:extLst>
              <a:ext uri="{FF2B5EF4-FFF2-40B4-BE49-F238E27FC236}">
                <a16:creationId xmlns:a16="http://schemas.microsoft.com/office/drawing/2014/main" xmlns="" id="{93A71C8A-E5F3-4255-8A61-11586B8E85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6B51CE4-05D7-4B79-B841-DC9D91893D12}"/>
              </a:ext>
            </a:extLst>
          </p:cNvPr>
          <p:cNvSpPr>
            <a:spLocks noGrp="1"/>
          </p:cNvSpPr>
          <p:nvPr>
            <p:ph type="sldNum" sz="quarter" idx="12"/>
          </p:nvPr>
        </p:nvSpPr>
        <p:spPr/>
        <p:txBody>
          <a:bodyPr/>
          <a:lstStyle/>
          <a:p>
            <a:fld id="{B7608497-A042-48BA-90A6-1060676E74F4}" type="slidenum">
              <a:rPr lang="en-US" smtClean="0"/>
              <a:t>‹#›</a:t>
            </a:fld>
            <a:endParaRPr lang="en-US"/>
          </a:p>
        </p:txBody>
      </p:sp>
    </p:spTree>
    <p:extLst>
      <p:ext uri="{BB962C8B-B14F-4D97-AF65-F5344CB8AC3E}">
        <p14:creationId xmlns:p14="http://schemas.microsoft.com/office/powerpoint/2010/main" val="2528961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865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72163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lide Number Placeholder 9"/>
          <p:cNvSpPr>
            <a:spLocks noGrp="1"/>
          </p:cNvSpPr>
          <p:nvPr>
            <p:ph type="sldNum" sz="quarter" idx="4"/>
          </p:nvPr>
        </p:nvSpPr>
        <p:spPr>
          <a:xfrm>
            <a:off x="11382375" y="-15871"/>
            <a:ext cx="430181" cy="360388"/>
          </a:xfrm>
          <a:prstGeom prst="rect">
            <a:avLst/>
          </a:prstGeom>
        </p:spPr>
        <p:txBody>
          <a:bodyPr vert="horz" lIns="91440" tIns="45720" rIns="91440" bIns="45720" rtlCol="0" anchor="ctr"/>
          <a:lstStyle>
            <a:lvl1pPr algn="ctr">
              <a:defRPr sz="1065">
                <a:solidFill>
                  <a:schemeClr val="bg1"/>
                </a:solidFill>
              </a:defRPr>
            </a:lvl1pPr>
          </a:lstStyle>
          <a:p>
            <a:fld id="{4A8454CE-A017-41A1-B2AF-6CF4C99720F1}" type="slidenum">
              <a:rPr lang="en-US" smtClean="0"/>
              <a:t>‹#›</a:t>
            </a:fld>
            <a:endParaRPr lang="en-US" dirty="0"/>
          </a:p>
        </p:txBody>
      </p:sp>
    </p:spTree>
    <p:extLst>
      <p:ext uri="{BB962C8B-B14F-4D97-AF65-F5344CB8AC3E}">
        <p14:creationId xmlns:p14="http://schemas.microsoft.com/office/powerpoint/2010/main" val="11381476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nd Title">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0" y="3229337"/>
            <a:ext cx="12292314" cy="3628664"/>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0" y="0"/>
            <a:ext cx="12292314" cy="6858000"/>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3" name="Picture Placeholder 2"/>
          <p:cNvSpPr>
            <a:spLocks noGrp="1"/>
          </p:cNvSpPr>
          <p:nvPr>
            <p:ph type="pic" sz="quarter" idx="18"/>
          </p:nvPr>
        </p:nvSpPr>
        <p:spPr>
          <a:xfrm>
            <a:off x="-21705" y="-34724"/>
            <a:ext cx="7035963" cy="6892725"/>
          </a:xfrm>
          <a:custGeom>
            <a:avLst/>
            <a:gdLst>
              <a:gd name="connsiteX0" fmla="*/ 0 w 7037409"/>
              <a:gd name="connsiteY0" fmla="*/ 6858000 h 6858000"/>
              <a:gd name="connsiteX1" fmla="*/ 1714500 w 7037409"/>
              <a:gd name="connsiteY1" fmla="*/ 0 h 6858000"/>
              <a:gd name="connsiteX2" fmla="*/ 7037409 w 7037409"/>
              <a:gd name="connsiteY2" fmla="*/ 0 h 6858000"/>
              <a:gd name="connsiteX3" fmla="*/ 5322909 w 7037409"/>
              <a:gd name="connsiteY3" fmla="*/ 6858000 h 6858000"/>
              <a:gd name="connsiteX4" fmla="*/ 0 w 7037409"/>
              <a:gd name="connsiteY4" fmla="*/ 6858000 h 6858000"/>
              <a:gd name="connsiteX0-1" fmla="*/ 10128 w 7047537"/>
              <a:gd name="connsiteY0-2" fmla="*/ 6858000 h 6858000"/>
              <a:gd name="connsiteX1-3" fmla="*/ 0 w 7047537"/>
              <a:gd name="connsiteY1-4" fmla="*/ 0 h 6858000"/>
              <a:gd name="connsiteX2-5" fmla="*/ 7047537 w 7047537"/>
              <a:gd name="connsiteY2-6" fmla="*/ 0 h 6858000"/>
              <a:gd name="connsiteX3-7" fmla="*/ 5333037 w 7047537"/>
              <a:gd name="connsiteY3-8" fmla="*/ 6858000 h 6858000"/>
              <a:gd name="connsiteX4-9" fmla="*/ 10128 w 7047537"/>
              <a:gd name="connsiteY4-10" fmla="*/ 6858000 h 6858000"/>
              <a:gd name="connsiteX0-11" fmla="*/ 10128 w 7080814"/>
              <a:gd name="connsiteY0-12" fmla="*/ 6858000 h 6858000"/>
              <a:gd name="connsiteX1-13" fmla="*/ 0 w 7080814"/>
              <a:gd name="connsiteY1-14" fmla="*/ 0 h 6858000"/>
              <a:gd name="connsiteX2-15" fmla="*/ 7047537 w 7080814"/>
              <a:gd name="connsiteY2-16" fmla="*/ 0 h 6858000"/>
              <a:gd name="connsiteX3-17" fmla="*/ 7080814 w 7080814"/>
              <a:gd name="connsiteY3-18" fmla="*/ 6858000 h 6858000"/>
              <a:gd name="connsiteX4-19" fmla="*/ 10128 w 7080814"/>
              <a:gd name="connsiteY4-20" fmla="*/ 6858000 h 6858000"/>
              <a:gd name="connsiteX0-21" fmla="*/ 10128 w 7080814"/>
              <a:gd name="connsiteY0-22" fmla="*/ 6858000 h 6858000"/>
              <a:gd name="connsiteX1-23" fmla="*/ 0 w 7080814"/>
              <a:gd name="connsiteY1-24" fmla="*/ 0 h 6858000"/>
              <a:gd name="connsiteX2-25" fmla="*/ 3459385 w 7080814"/>
              <a:gd name="connsiteY2-26" fmla="*/ 11575 h 6858000"/>
              <a:gd name="connsiteX3-27" fmla="*/ 7080814 w 7080814"/>
              <a:gd name="connsiteY3-28" fmla="*/ 6858000 h 6858000"/>
              <a:gd name="connsiteX4-29" fmla="*/ 10128 w 7080814"/>
              <a:gd name="connsiteY4-30" fmla="*/ 6858000 h 6858000"/>
              <a:gd name="connsiteX0-31" fmla="*/ 10128 w 7069239"/>
              <a:gd name="connsiteY0-32" fmla="*/ 6858000 h 6858000"/>
              <a:gd name="connsiteX1-33" fmla="*/ 0 w 7069239"/>
              <a:gd name="connsiteY1-34" fmla="*/ 0 h 6858000"/>
              <a:gd name="connsiteX2-35" fmla="*/ 3459385 w 7069239"/>
              <a:gd name="connsiteY2-36" fmla="*/ 11575 h 6858000"/>
              <a:gd name="connsiteX3-37" fmla="*/ 7069239 w 7069239"/>
              <a:gd name="connsiteY3-38" fmla="*/ 6858000 h 6858000"/>
              <a:gd name="connsiteX4-39" fmla="*/ 10128 w 7069239"/>
              <a:gd name="connsiteY4-4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69239" h="6858000">
                <a:moveTo>
                  <a:pt x="10128" y="6858000"/>
                </a:moveTo>
                <a:lnTo>
                  <a:pt x="0" y="0"/>
                </a:lnTo>
                <a:lnTo>
                  <a:pt x="3459385" y="11575"/>
                </a:lnTo>
                <a:lnTo>
                  <a:pt x="7069239" y="6858000"/>
                </a:lnTo>
                <a:lnTo>
                  <a:pt x="10128" y="6858000"/>
                </a:lnTo>
                <a:close/>
              </a:path>
            </a:pathLst>
          </a:custGeo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3">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8" name="Picture Placeholder 2"/>
          <p:cNvSpPr>
            <a:spLocks noGrp="1"/>
          </p:cNvSpPr>
          <p:nvPr>
            <p:ph type="pic" sz="quarter" idx="17"/>
          </p:nvPr>
        </p:nvSpPr>
        <p:spPr>
          <a:xfrm>
            <a:off x="-1" y="4242122"/>
            <a:ext cx="12408061" cy="2077655"/>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1">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20" name="Picture Placeholder 2"/>
          <p:cNvSpPr>
            <a:spLocks noGrp="1"/>
          </p:cNvSpPr>
          <p:nvPr>
            <p:ph type="pic" sz="quarter" idx="18"/>
          </p:nvPr>
        </p:nvSpPr>
        <p:spPr>
          <a:xfrm>
            <a:off x="1246174" y="2170252"/>
            <a:ext cx="2670919" cy="2008210"/>
          </a:xfrm>
          <a:prstGeom prst="parallelogram">
            <a:avLst/>
          </a:prstGeo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19"/>
          </p:nvPr>
        </p:nvSpPr>
        <p:spPr>
          <a:xfrm>
            <a:off x="3595835" y="2170252"/>
            <a:ext cx="2670919" cy="2008210"/>
          </a:xfrm>
          <a:prstGeom prst="parallelogram">
            <a:avLst/>
          </a:prstGeo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20"/>
          </p:nvPr>
        </p:nvSpPr>
        <p:spPr>
          <a:xfrm>
            <a:off x="5922346" y="2170252"/>
            <a:ext cx="2670919" cy="2008210"/>
          </a:xfrm>
          <a:prstGeom prst="parallelogram">
            <a:avLst/>
          </a:prstGeo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21"/>
          </p:nvPr>
        </p:nvSpPr>
        <p:spPr>
          <a:xfrm>
            <a:off x="8272007" y="2170252"/>
            <a:ext cx="2670919" cy="2008210"/>
          </a:xfrm>
          <a:prstGeom prst="parallelogram">
            <a:avLst/>
          </a:prstGeo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ny Profile 2">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8" name="Picture Placeholder 2"/>
          <p:cNvSpPr>
            <a:spLocks noGrp="1"/>
          </p:cNvSpPr>
          <p:nvPr>
            <p:ph type="pic" sz="quarter" idx="17"/>
          </p:nvPr>
        </p:nvSpPr>
        <p:spPr>
          <a:xfrm>
            <a:off x="-1" y="1545221"/>
            <a:ext cx="12408061" cy="2077655"/>
          </a:xfrm>
        </p:spPr>
        <p:txBody>
          <a:bodyPr anchor="ctr">
            <a:normAutofit/>
          </a:bodyPr>
          <a:lstStyle>
            <a:lvl1pPr marL="0" indent="0" algn="ctr">
              <a:buNone/>
              <a:defRPr sz="1200"/>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Approch">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panose="00000500000000000000" charset="0"/>
                <a:cs typeface="Montserrat" panose="00000500000000000000" charset="0"/>
              </a:rPr>
              <a:t>‹#›</a:t>
            </a:fld>
            <a:endParaRPr lang="en-US" sz="800" b="0" i="0" dirty="0">
              <a:solidFill>
                <a:srgbClr val="FEFEFE"/>
              </a:solidFill>
              <a:latin typeface="+mn-lt"/>
              <a:ea typeface="Montserrat" panose="00000500000000000000" charset="0"/>
              <a:cs typeface="Montserrat" panose="00000500000000000000"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panose="00000400000000000000" charset="0"/>
                <a:cs typeface="Montserrat Light" panose="00000400000000000000" charset="0"/>
              </a:defRPr>
            </a:lvl1pPr>
            <a:lvl2pPr marL="4572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2pPr>
            <a:lvl3pPr marL="9144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3pPr>
            <a:lvl4pPr marL="13716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4pPr>
            <a:lvl5pPr marL="1828800" indent="0" algn="r">
              <a:buNone/>
              <a:defRPr sz="800" b="0" i="0">
                <a:solidFill>
                  <a:schemeClr val="bg2"/>
                </a:solidFill>
                <a:latin typeface="Montserrat Light" panose="00000400000000000000" charset="0"/>
                <a:ea typeface="Montserrat Light" panose="00000400000000000000" charset="0"/>
                <a:cs typeface="Montserrat Light" panose="00000400000000000000"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23" name="Picture Placeholder 2"/>
          <p:cNvSpPr>
            <a:spLocks noGrp="1"/>
          </p:cNvSpPr>
          <p:nvPr>
            <p:ph type="pic" sz="quarter" idx="18"/>
          </p:nvPr>
        </p:nvSpPr>
        <p:spPr>
          <a:xfrm>
            <a:off x="1538517" y="2661149"/>
            <a:ext cx="2972660" cy="2077655"/>
          </a:xfr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19"/>
          </p:nvPr>
        </p:nvSpPr>
        <p:spPr>
          <a:xfrm>
            <a:off x="4617388" y="2661149"/>
            <a:ext cx="2972660" cy="2077655"/>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20"/>
          </p:nvPr>
        </p:nvSpPr>
        <p:spPr>
          <a:xfrm>
            <a:off x="7696259" y="2661149"/>
            <a:ext cx="2972660" cy="2077655"/>
          </a:xfrm>
        </p:spPr>
        <p:txBody>
          <a:bodyPr anchor="ctr">
            <a:normAutofit/>
          </a:bodyPr>
          <a:lstStyle>
            <a:lvl1pPr marL="0" indent="0" algn="ctr">
              <a:buNone/>
              <a:defRPr sz="1200"/>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3274"/>
            <a:ext cx="10515600" cy="4994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5521"/>
            <a:ext cx="10515600" cy="483081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2"/>
                </a:solidFill>
              </a:defRPr>
            </a:lvl1pPr>
          </a:lstStyle>
          <a:p>
            <a:fld id="{DFAE7014-B492-CE42-8F98-EF1A6A68EB14}" type="datetimeFigureOut">
              <a:rPr lang="en-US" smtClean="0"/>
              <a:t>23/12/2022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2"/>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2"/>
                </a:solidFill>
              </a:defRPr>
            </a:lvl1pPr>
          </a:lstStyle>
          <a:p>
            <a:fld id="{DF774B5E-3D86-D744-9739-9A55B86C5C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7" r:id="rId24"/>
    <p:sldLayoutId id="2147483678" r:id="rId25"/>
    <p:sldLayoutId id="2147483681" r:id="rId26"/>
    <p:sldLayoutId id="2147483682" r:id="rId27"/>
  </p:sldLayoutIdLst>
  <p:txStyles>
    <p:title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gif"/><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E018153-6421-4D60-BB66-A482CE27E443}"/>
              </a:ext>
            </a:extLst>
          </p:cNvPr>
          <p:cNvSpPr/>
          <p:nvPr/>
        </p:nvSpPr>
        <p:spPr>
          <a:xfrm>
            <a:off x="653515" y="369213"/>
            <a:ext cx="11304071" cy="553998"/>
          </a:xfrm>
          <a:prstGeom prst="rect">
            <a:avLst/>
          </a:prstGeom>
        </p:spPr>
        <p:txBody>
          <a:bodyPr wrap="square">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lvl="0" algn="ctr"/>
            <a:r>
              <a:rPr lang="vi-VN" sz="3000" dirty="0">
                <a:solidFill>
                  <a:srgbClr val="C00000"/>
                </a:solidFill>
                <a:latin typeface="Times New Roman" panose="02020603050405020304" pitchFamily="18" charset="0"/>
                <a:cs typeface="Times New Roman" panose="02020603050405020304" pitchFamily="18" charset="0"/>
              </a:rPr>
              <a:t>BỘ THÔNG TIN VÀ TRUYỀN THÔNG</a:t>
            </a:r>
          </a:p>
        </p:txBody>
      </p:sp>
      <p:sp>
        <p:nvSpPr>
          <p:cNvPr id="27" name="TextBox 14">
            <a:extLst>
              <a:ext uri="{FF2B5EF4-FFF2-40B4-BE49-F238E27FC236}">
                <a16:creationId xmlns:a16="http://schemas.microsoft.com/office/drawing/2014/main" xmlns="" id="{F9B2B440-1F26-46A4-AD43-EC443825D8DD}"/>
              </a:ext>
            </a:extLst>
          </p:cNvPr>
          <p:cNvSpPr txBox="1"/>
          <p:nvPr/>
        </p:nvSpPr>
        <p:spPr>
          <a:xfrm>
            <a:off x="533395" y="2677164"/>
            <a:ext cx="11125199" cy="2385268"/>
          </a:xfrm>
          <a:prstGeom prst="rect">
            <a:avLst/>
          </a:prstGeom>
          <a:no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defTabSz="1828343">
              <a:defRPr/>
            </a:pPr>
            <a:r>
              <a:rPr lang="en-US" sz="4400" b="1" dirty="0">
                <a:solidFill>
                  <a:schemeClr val="accent2"/>
                </a:solidFill>
                <a:latin typeface="Algerian" panose="04020705040A02060702" pitchFamily="82" charset="0"/>
                <a:cs typeface="Times New Roman" panose="02020603050405020304" pitchFamily="18" charset="0"/>
              </a:rPr>
              <a:t>HỘI NGHỊ</a:t>
            </a:r>
          </a:p>
          <a:p>
            <a:pPr algn="ctr" defTabSz="1828343">
              <a:defRPr/>
            </a:pPr>
            <a:r>
              <a:rPr lang="vi-VN" sz="3500" b="1" dirty="0">
                <a:solidFill>
                  <a:srgbClr val="0070C0"/>
                </a:solidFill>
                <a:latin typeface="Times New Roman" panose="02020603050405020304" pitchFamily="18" charset="0"/>
                <a:cs typeface="Times New Roman" panose="02020603050405020304" pitchFamily="18" charset="0"/>
              </a:rPr>
              <a:t>ĐÁNH GIÁ KẾT QUẢ HOẠT ĐỘNG THÔNG TIN ĐIỆN TỬ NĂM 2022, </a:t>
            </a:r>
          </a:p>
          <a:p>
            <a:pPr algn="ctr" defTabSz="1828343">
              <a:defRPr/>
            </a:pPr>
            <a:r>
              <a:rPr lang="vi-VN" sz="3500" b="1" dirty="0">
                <a:solidFill>
                  <a:srgbClr val="0070C0"/>
                </a:solidFill>
                <a:latin typeface="Times New Roman" panose="02020603050405020304" pitchFamily="18" charset="0"/>
                <a:cs typeface="Times New Roman" panose="02020603050405020304" pitchFamily="18" charset="0"/>
              </a:rPr>
              <a:t>ĐỊNH HƯỚNG NHIỆM VỤ NĂM 2023 </a:t>
            </a:r>
          </a:p>
        </p:txBody>
      </p:sp>
      <p:sp>
        <p:nvSpPr>
          <p:cNvPr id="28" name="Rectangle 27">
            <a:extLst>
              <a:ext uri="{FF2B5EF4-FFF2-40B4-BE49-F238E27FC236}">
                <a16:creationId xmlns:a16="http://schemas.microsoft.com/office/drawing/2014/main" xmlns="" id="{07F49F04-3C30-4C9E-ADAB-CF60B16474B3}"/>
              </a:ext>
            </a:extLst>
          </p:cNvPr>
          <p:cNvSpPr/>
          <p:nvPr/>
        </p:nvSpPr>
        <p:spPr>
          <a:xfrm>
            <a:off x="2914951" y="5300278"/>
            <a:ext cx="6362085" cy="461665"/>
          </a:xfrm>
          <a:prstGeom prst="rect">
            <a:avLst/>
          </a:prstGeom>
        </p:spPr>
        <p:txBody>
          <a:bodyPr wrap="square">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lvl="0" algn="ctr"/>
            <a:r>
              <a:rPr lang="en-US" sz="2400" i="1" dirty="0" err="1">
                <a:solidFill>
                  <a:srgbClr val="002060"/>
                </a:solidFill>
                <a:latin typeface="Times New Roman" panose="02020603050405020304" pitchFamily="18" charset="0"/>
                <a:cs typeface="Times New Roman" panose="02020603050405020304" pitchFamily="18" charset="0"/>
              </a:rPr>
              <a:t>Hà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Nội</a:t>
            </a:r>
            <a:r>
              <a:rPr lang="vi-VN" sz="2400" i="1" dirty="0">
                <a:solidFill>
                  <a:srgbClr val="002060"/>
                </a:solidFill>
                <a:latin typeface="Times New Roman" panose="02020603050405020304" pitchFamily="18" charset="0"/>
                <a:cs typeface="Times New Roman" panose="02020603050405020304" pitchFamily="18" charset="0"/>
              </a:rPr>
              <a:t>, ngày </a:t>
            </a:r>
            <a:r>
              <a:rPr lang="en-US" sz="2400" i="1" dirty="0">
                <a:solidFill>
                  <a:srgbClr val="002060"/>
                </a:solidFill>
                <a:latin typeface="Times New Roman" panose="02020603050405020304" pitchFamily="18" charset="0"/>
                <a:cs typeface="Times New Roman" panose="02020603050405020304" pitchFamily="18" charset="0"/>
              </a:rPr>
              <a:t>22</a:t>
            </a:r>
            <a:r>
              <a:rPr lang="vi-VN" sz="2400" i="1" dirty="0">
                <a:solidFill>
                  <a:srgbClr val="002060"/>
                </a:solidFill>
                <a:latin typeface="Times New Roman" panose="02020603050405020304" pitchFamily="18" charset="0"/>
                <a:cs typeface="Times New Roman" panose="02020603050405020304" pitchFamily="18" charset="0"/>
              </a:rPr>
              <a:t> tháng </a:t>
            </a:r>
            <a:r>
              <a:rPr lang="en-US" sz="2400" i="1" dirty="0">
                <a:solidFill>
                  <a:srgbClr val="002060"/>
                </a:solidFill>
                <a:latin typeface="Times New Roman" panose="02020603050405020304" pitchFamily="18" charset="0"/>
                <a:cs typeface="Times New Roman" panose="02020603050405020304" pitchFamily="18" charset="0"/>
              </a:rPr>
              <a:t>12</a:t>
            </a:r>
            <a:r>
              <a:rPr lang="vi-VN" sz="2400" i="1" dirty="0">
                <a:solidFill>
                  <a:srgbClr val="002060"/>
                </a:solidFill>
                <a:latin typeface="Times New Roman" panose="02020603050405020304" pitchFamily="18" charset="0"/>
                <a:cs typeface="Times New Roman" panose="02020603050405020304" pitchFamily="18" charset="0"/>
              </a:rPr>
              <a:t> năm 20</a:t>
            </a:r>
            <a:r>
              <a:rPr lang="en-US" sz="2400" i="1" dirty="0">
                <a:solidFill>
                  <a:srgbClr val="002060"/>
                </a:solidFill>
                <a:latin typeface="Times New Roman" panose="02020603050405020304" pitchFamily="18" charset="0"/>
                <a:cs typeface="Times New Roman" panose="02020603050405020304" pitchFamily="18" charset="0"/>
              </a:rPr>
              <a:t>22</a:t>
            </a:r>
            <a:endParaRPr lang="vi-VN" sz="2400"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Không có mô tả.">
            <a:extLst>
              <a:ext uri="{FF2B5EF4-FFF2-40B4-BE49-F238E27FC236}">
                <a16:creationId xmlns:a16="http://schemas.microsoft.com/office/drawing/2014/main" xmlns="" id="{AE8AB8C6-4562-4771-A349-527CDC9CC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469" y="988661"/>
            <a:ext cx="1623053" cy="16230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xmlns="" id="{0E7D0DD5-3B97-4F04-B63B-64229ACD57ED}"/>
              </a:ext>
            </a:extLst>
          </p:cNvPr>
          <p:cNvSpPr txBox="1"/>
          <p:nvPr/>
        </p:nvSpPr>
        <p:spPr>
          <a:xfrm>
            <a:off x="7498080" y="6304121"/>
            <a:ext cx="28803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72">
              <a:defRPr/>
            </a:pPr>
            <a:r>
              <a:rPr lang="en-US" b="1" i="1" dirty="0" err="1">
                <a:solidFill>
                  <a:srgbClr val="FF0000"/>
                </a:solidFill>
                <a:latin typeface="Times New Roman" panose="02020603050405020304" pitchFamily="18" charset="0"/>
                <a:cs typeface="Times New Roman" panose="02020603050405020304" pitchFamily="18" charset="0"/>
              </a:rPr>
              <a:t>Tải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tài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liệu</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bằng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mã</a:t>
            </a:r>
            <a:r>
              <a:rPr lang="en-US" b="1" i="1" dirty="0">
                <a:solidFill>
                  <a:srgbClr val="FF0000"/>
                </a:solidFill>
                <a:latin typeface="Times New Roman" panose="02020603050405020304" pitchFamily="18" charset="0"/>
                <a:cs typeface="Times New Roman" panose="02020603050405020304" pitchFamily="18" charset="0"/>
              </a:rPr>
              <a:t> QR :</a:t>
            </a:r>
            <a:endParaRPr lang="vi-VN" b="1" i="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C041EAD6-E3C8-4BEE-9A2F-7A218C768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5583" y="4819968"/>
            <a:ext cx="1996417" cy="1996417"/>
          </a:xfrm>
          <a:prstGeom prst="rect">
            <a:avLst/>
          </a:prstGeom>
        </p:spPr>
      </p:pic>
    </p:spTree>
    <p:extLst>
      <p:ext uri="{BB962C8B-B14F-4D97-AF65-F5344CB8AC3E}">
        <p14:creationId xmlns:p14="http://schemas.microsoft.com/office/powerpoint/2010/main" val="100597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1221257" y="243908"/>
            <a:ext cx="102423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400" b="1" dirty="0">
                <a:solidFill>
                  <a:schemeClr val="accent4"/>
                </a:solidFill>
                <a:latin typeface="Times New Roman" panose="02020603050405020304" pitchFamily="18" charset="0"/>
                <a:cs typeface="Times New Roman" panose="02020603050405020304" pitchFamily="18" charset="0"/>
              </a:rPr>
              <a:t>Nâng cao tỷ lệ ngăn chặn, gỡ bỏ thông tin xấu, độc, tin giả, sai sự thật trên mạng Internet</a:t>
            </a:r>
            <a:endParaRPr lang="en-US" sz="24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3460" y="1517706"/>
            <a:ext cx="10301592" cy="1420261"/>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Tăng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năng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lực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Trung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tâm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xử</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lý</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tin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giả</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Nam (VAFC)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Trung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tâm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Giám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sát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an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toàn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gian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mạng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gia</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khả</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năng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rà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quét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300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tin/</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ngày</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6" name="Group 5"/>
          <p:cNvGrpSpPr>
            <a:grpSpLocks/>
          </p:cNvGrpSpPr>
          <p:nvPr/>
        </p:nvGrpSpPr>
        <p:grpSpPr bwMode="auto">
          <a:xfrm>
            <a:off x="5778516" y="1104087"/>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3" name="Group 2"/>
          <p:cNvGrpSpPr/>
          <p:nvPr/>
        </p:nvGrpSpPr>
        <p:grpSpPr>
          <a:xfrm>
            <a:off x="125154" y="1635835"/>
            <a:ext cx="994309" cy="818296"/>
            <a:chOff x="173829" y="3206146"/>
            <a:chExt cx="1988618" cy="1636592"/>
          </a:xfrm>
        </p:grpSpPr>
        <p:sp>
          <p:nvSpPr>
            <p:cNvPr id="12" name="Freeform 78"/>
            <p:cNvSpPr>
              <a:spLocks noChangeArrowheads="1"/>
            </p:cNvSpPr>
            <p:nvPr/>
          </p:nvSpPr>
          <p:spPr bwMode="auto">
            <a:xfrm rot="16200000">
              <a:off x="349842" y="3030133"/>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900">
                <a:latin typeface="Calibri Light"/>
              </a:endParaRPr>
            </a:p>
          </p:txBody>
        </p:sp>
        <p:sp>
          <p:nvSpPr>
            <p:cNvPr id="15" name="TextBox 14"/>
            <p:cNvSpPr txBox="1"/>
            <p:nvPr/>
          </p:nvSpPr>
          <p:spPr>
            <a:xfrm>
              <a:off x="602979" y="3534172"/>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1</a:t>
              </a:r>
              <a:endParaRPr lang="id-ID" sz="2500" b="1" dirty="0">
                <a:solidFill>
                  <a:schemeClr val="bg1"/>
                </a:solidFill>
                <a:latin typeface="Source Sans Pro"/>
              </a:endParaRPr>
            </a:p>
          </p:txBody>
        </p:sp>
      </p:grpSp>
      <p:grpSp>
        <p:nvGrpSpPr>
          <p:cNvPr id="4" name="Group 3"/>
          <p:cNvGrpSpPr/>
          <p:nvPr/>
        </p:nvGrpSpPr>
        <p:grpSpPr>
          <a:xfrm>
            <a:off x="125153" y="3167298"/>
            <a:ext cx="994309" cy="821090"/>
            <a:chOff x="176623" y="5945836"/>
            <a:chExt cx="1988618" cy="1642180"/>
          </a:xfrm>
        </p:grpSpPr>
        <p:sp>
          <p:nvSpPr>
            <p:cNvPr id="13" name="Freeform 80"/>
            <p:cNvSpPr>
              <a:spLocks noChangeArrowheads="1"/>
            </p:cNvSpPr>
            <p:nvPr/>
          </p:nvSpPr>
          <p:spPr bwMode="auto">
            <a:xfrm rot="16200000">
              <a:off x="349842" y="5772617"/>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900">
                <a:latin typeface="Calibri Light"/>
              </a:endParaRPr>
            </a:p>
          </p:txBody>
        </p:sp>
        <p:sp>
          <p:nvSpPr>
            <p:cNvPr id="17" name="TextBox 16"/>
            <p:cNvSpPr txBox="1"/>
            <p:nvPr/>
          </p:nvSpPr>
          <p:spPr>
            <a:xfrm>
              <a:off x="602979" y="623357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2</a:t>
              </a:r>
              <a:endParaRPr lang="id-ID" sz="2500" b="1" dirty="0">
                <a:solidFill>
                  <a:schemeClr val="bg1"/>
                </a:solidFill>
                <a:latin typeface="Source Sans Pro"/>
              </a:endParaRPr>
            </a:p>
          </p:txBody>
        </p:sp>
      </p:grpSp>
      <p:grpSp>
        <p:nvGrpSpPr>
          <p:cNvPr id="16" name="Group 15"/>
          <p:cNvGrpSpPr/>
          <p:nvPr/>
        </p:nvGrpSpPr>
        <p:grpSpPr>
          <a:xfrm>
            <a:off x="164478" y="4834704"/>
            <a:ext cx="994309" cy="815504"/>
            <a:chOff x="211876" y="9032162"/>
            <a:chExt cx="1988618" cy="1631008"/>
          </a:xfrm>
        </p:grpSpPr>
        <p:sp>
          <p:nvSpPr>
            <p:cNvPr id="14" name="Freeform 82"/>
            <p:cNvSpPr>
              <a:spLocks noChangeArrowheads="1"/>
            </p:cNvSpPr>
            <p:nvPr/>
          </p:nvSpPr>
          <p:spPr bwMode="auto">
            <a:xfrm rot="16047201">
              <a:off x="390681" y="8853357"/>
              <a:ext cx="1631008" cy="1988618"/>
            </a:xfrm>
            <a:custGeom>
              <a:avLst/>
              <a:gdLst>
                <a:gd name="T0" fmla="*/ 1287 w 1288"/>
                <a:gd name="T1" fmla="*/ 648 h 1572"/>
                <a:gd name="T2" fmla="*/ 1287 w 1288"/>
                <a:gd name="T3" fmla="*/ 648 h 1572"/>
                <a:gd name="T4" fmla="*/ 649 w 1288"/>
                <a:gd name="T5" fmla="*/ 0 h 1572"/>
                <a:gd name="T6" fmla="*/ 0 w 1288"/>
                <a:gd name="T7" fmla="*/ 648 h 1572"/>
                <a:gd name="T8" fmla="*/ 475 w 1288"/>
                <a:gd name="T9" fmla="*/ 1268 h 1572"/>
                <a:gd name="T10" fmla="*/ 649 w 1288"/>
                <a:gd name="T11" fmla="*/ 1571 h 1572"/>
                <a:gd name="T12" fmla="*/ 830 w 1288"/>
                <a:gd name="T13" fmla="*/ 1260 h 1572"/>
                <a:gd name="T14" fmla="*/ 1287 w 128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8" h="1572">
                  <a:moveTo>
                    <a:pt x="1287" y="648"/>
                  </a:moveTo>
                  <a:lnTo>
                    <a:pt x="1287" y="648"/>
                  </a:lnTo>
                  <a:cubicBezTo>
                    <a:pt x="1287" y="293"/>
                    <a:pt x="1004" y="0"/>
                    <a:pt x="649" y="0"/>
                  </a:cubicBezTo>
                  <a:cubicBezTo>
                    <a:pt x="292" y="0"/>
                    <a:pt x="0" y="293"/>
                    <a:pt x="0" y="648"/>
                  </a:cubicBezTo>
                  <a:cubicBezTo>
                    <a:pt x="0" y="941"/>
                    <a:pt x="201" y="1196"/>
                    <a:pt x="475" y="1268"/>
                  </a:cubicBezTo>
                  <a:cubicBezTo>
                    <a:pt x="649" y="1571"/>
                    <a:pt x="649" y="1571"/>
                    <a:pt x="649" y="1571"/>
                  </a:cubicBezTo>
                  <a:cubicBezTo>
                    <a:pt x="830" y="1260"/>
                    <a:pt x="830" y="1260"/>
                    <a:pt x="830" y="1260"/>
                  </a:cubicBezTo>
                  <a:cubicBezTo>
                    <a:pt x="1097" y="1178"/>
                    <a:pt x="1287" y="931"/>
                    <a:pt x="1287" y="648"/>
                  </a:cubicBezTo>
                </a:path>
              </a:pathLst>
            </a:custGeom>
            <a:solidFill>
              <a:schemeClr val="accent3"/>
            </a:solidFill>
            <a:ln>
              <a:noFill/>
            </a:ln>
            <a:effectLst/>
          </p:spPr>
          <p:txBody>
            <a:bodyPr wrap="none" anchor="ctr"/>
            <a:lstStyle/>
            <a:p>
              <a:endParaRPr lang="en-US" sz="900">
                <a:latin typeface="Calibri Light"/>
              </a:endParaRPr>
            </a:p>
          </p:txBody>
        </p:sp>
        <p:sp>
          <p:nvSpPr>
            <p:cNvPr id="18" name="TextBox 17"/>
            <p:cNvSpPr txBox="1"/>
            <p:nvPr/>
          </p:nvSpPr>
          <p:spPr>
            <a:xfrm>
              <a:off x="681618" y="937063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3</a:t>
              </a:r>
              <a:endParaRPr lang="id-ID" sz="2500" b="1" dirty="0">
                <a:solidFill>
                  <a:schemeClr val="bg1"/>
                </a:solidFill>
                <a:latin typeface="Source Sans Pro"/>
              </a:endParaRPr>
            </a:p>
          </p:txBody>
        </p:sp>
      </p:grpSp>
      <p:sp>
        <p:nvSpPr>
          <p:cNvPr id="19" name="Rectangle 18"/>
          <p:cNvSpPr/>
          <p:nvPr/>
        </p:nvSpPr>
        <p:spPr>
          <a:xfrm>
            <a:off x="1363460" y="3138787"/>
            <a:ext cx="10301592" cy="967444"/>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Xây</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công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bố</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da-DK"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Cẩm nang phòng, chống tin giả, tin sai sự thật trên không gian mạng</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1319986" y="4558373"/>
            <a:ext cx="10242331" cy="1420261"/>
          </a:xfrm>
          <a:prstGeom prst="rect">
            <a:avLst/>
          </a:prstGeom>
        </p:spPr>
        <p:txBody>
          <a:bodyPr wrap="square">
            <a:spAutoFit/>
          </a:bodyPr>
          <a:lstStyle/>
          <a:p>
            <a:pPr algn="just">
              <a:lnSpc>
                <a:spcPct val="107000"/>
              </a:lnSpc>
              <a:spcAft>
                <a:spcPts val="400"/>
              </a:spcAft>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Thực hiện truyền thông chủ động, phối hợp với các bộ, ngành có liên quan cung cấp thông tin kịp thời cho các cơ quan báo chí định kỳ hoặc khi có tình huống mới, phát sinh </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2797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1221257" y="243908"/>
            <a:ext cx="102423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400" b="1" dirty="0">
                <a:solidFill>
                  <a:schemeClr val="accent4"/>
                </a:solidFill>
                <a:latin typeface="Times New Roman" panose="02020603050405020304" pitchFamily="18" charset="0"/>
                <a:cs typeface="Times New Roman" panose="02020603050405020304" pitchFamily="18" charset="0"/>
              </a:rPr>
              <a:t>Nâng cao tỷ lệ ngăn chặn, gỡ bỏ thông tin xấu, độc, tin giả, sai sự thật trên mạng Internet</a:t>
            </a:r>
            <a:endParaRPr lang="en-US" sz="24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3460" y="1517706"/>
            <a:ext cx="10301592" cy="967444"/>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tục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nâng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cao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tỷ</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lệ</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chặn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gỡ</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trung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bình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nền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tảng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biên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(Facebook,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Youtube</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TikTok</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Năm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2022,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tỷ</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lệ</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92%; </a:t>
            </a:r>
          </a:p>
        </p:txBody>
      </p:sp>
      <p:grpSp>
        <p:nvGrpSpPr>
          <p:cNvPr id="6" name="Group 5"/>
          <p:cNvGrpSpPr>
            <a:grpSpLocks/>
          </p:cNvGrpSpPr>
          <p:nvPr/>
        </p:nvGrpSpPr>
        <p:grpSpPr bwMode="auto">
          <a:xfrm>
            <a:off x="5778516" y="1104087"/>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3" name="Group 2"/>
          <p:cNvGrpSpPr/>
          <p:nvPr/>
        </p:nvGrpSpPr>
        <p:grpSpPr>
          <a:xfrm>
            <a:off x="125154" y="1635835"/>
            <a:ext cx="994309" cy="818296"/>
            <a:chOff x="173829" y="3206146"/>
            <a:chExt cx="1988618" cy="1636592"/>
          </a:xfrm>
        </p:grpSpPr>
        <p:sp>
          <p:nvSpPr>
            <p:cNvPr id="12" name="Freeform 78"/>
            <p:cNvSpPr>
              <a:spLocks noChangeArrowheads="1"/>
            </p:cNvSpPr>
            <p:nvPr/>
          </p:nvSpPr>
          <p:spPr bwMode="auto">
            <a:xfrm rot="16200000">
              <a:off x="349842" y="3030133"/>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900">
                <a:latin typeface="Calibri Light"/>
              </a:endParaRPr>
            </a:p>
          </p:txBody>
        </p:sp>
        <p:sp>
          <p:nvSpPr>
            <p:cNvPr id="15" name="TextBox 14"/>
            <p:cNvSpPr txBox="1"/>
            <p:nvPr/>
          </p:nvSpPr>
          <p:spPr>
            <a:xfrm>
              <a:off x="602979" y="3534172"/>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4</a:t>
              </a:r>
              <a:endParaRPr lang="id-ID" sz="2500" b="1" dirty="0">
                <a:solidFill>
                  <a:schemeClr val="bg1"/>
                </a:solidFill>
                <a:latin typeface="Source Sans Pro"/>
              </a:endParaRPr>
            </a:p>
          </p:txBody>
        </p:sp>
      </p:grpSp>
      <p:grpSp>
        <p:nvGrpSpPr>
          <p:cNvPr id="4" name="Group 3"/>
          <p:cNvGrpSpPr/>
          <p:nvPr/>
        </p:nvGrpSpPr>
        <p:grpSpPr>
          <a:xfrm>
            <a:off x="125153" y="3167298"/>
            <a:ext cx="994309" cy="821090"/>
            <a:chOff x="176623" y="5945836"/>
            <a:chExt cx="1988618" cy="1642180"/>
          </a:xfrm>
        </p:grpSpPr>
        <p:sp>
          <p:nvSpPr>
            <p:cNvPr id="13" name="Freeform 80"/>
            <p:cNvSpPr>
              <a:spLocks noChangeArrowheads="1"/>
            </p:cNvSpPr>
            <p:nvPr/>
          </p:nvSpPr>
          <p:spPr bwMode="auto">
            <a:xfrm rot="16200000">
              <a:off x="349842" y="5772617"/>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900">
                <a:latin typeface="Calibri Light"/>
              </a:endParaRPr>
            </a:p>
          </p:txBody>
        </p:sp>
        <p:sp>
          <p:nvSpPr>
            <p:cNvPr id="17" name="TextBox 16"/>
            <p:cNvSpPr txBox="1"/>
            <p:nvPr/>
          </p:nvSpPr>
          <p:spPr>
            <a:xfrm>
              <a:off x="602979" y="623357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2</a:t>
              </a:r>
              <a:endParaRPr lang="id-ID" sz="2500" b="1" dirty="0">
                <a:solidFill>
                  <a:schemeClr val="bg1"/>
                </a:solidFill>
                <a:latin typeface="Source Sans Pro"/>
              </a:endParaRPr>
            </a:p>
          </p:txBody>
        </p:sp>
      </p:grpSp>
      <p:grpSp>
        <p:nvGrpSpPr>
          <p:cNvPr id="16" name="Group 15"/>
          <p:cNvGrpSpPr/>
          <p:nvPr/>
        </p:nvGrpSpPr>
        <p:grpSpPr>
          <a:xfrm>
            <a:off x="164478" y="4834704"/>
            <a:ext cx="994309" cy="815504"/>
            <a:chOff x="211876" y="9032162"/>
            <a:chExt cx="1988618" cy="1631008"/>
          </a:xfrm>
        </p:grpSpPr>
        <p:sp>
          <p:nvSpPr>
            <p:cNvPr id="14" name="Freeform 82"/>
            <p:cNvSpPr>
              <a:spLocks noChangeArrowheads="1"/>
            </p:cNvSpPr>
            <p:nvPr/>
          </p:nvSpPr>
          <p:spPr bwMode="auto">
            <a:xfrm rot="16047201">
              <a:off x="390681" y="8853357"/>
              <a:ext cx="1631008" cy="1988618"/>
            </a:xfrm>
            <a:custGeom>
              <a:avLst/>
              <a:gdLst>
                <a:gd name="T0" fmla="*/ 1287 w 1288"/>
                <a:gd name="T1" fmla="*/ 648 h 1572"/>
                <a:gd name="T2" fmla="*/ 1287 w 1288"/>
                <a:gd name="T3" fmla="*/ 648 h 1572"/>
                <a:gd name="T4" fmla="*/ 649 w 1288"/>
                <a:gd name="T5" fmla="*/ 0 h 1572"/>
                <a:gd name="T6" fmla="*/ 0 w 1288"/>
                <a:gd name="T7" fmla="*/ 648 h 1572"/>
                <a:gd name="T8" fmla="*/ 475 w 1288"/>
                <a:gd name="T9" fmla="*/ 1268 h 1572"/>
                <a:gd name="T10" fmla="*/ 649 w 1288"/>
                <a:gd name="T11" fmla="*/ 1571 h 1572"/>
                <a:gd name="T12" fmla="*/ 830 w 1288"/>
                <a:gd name="T13" fmla="*/ 1260 h 1572"/>
                <a:gd name="T14" fmla="*/ 1287 w 128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8" h="1572">
                  <a:moveTo>
                    <a:pt x="1287" y="648"/>
                  </a:moveTo>
                  <a:lnTo>
                    <a:pt x="1287" y="648"/>
                  </a:lnTo>
                  <a:cubicBezTo>
                    <a:pt x="1287" y="293"/>
                    <a:pt x="1004" y="0"/>
                    <a:pt x="649" y="0"/>
                  </a:cubicBezTo>
                  <a:cubicBezTo>
                    <a:pt x="292" y="0"/>
                    <a:pt x="0" y="293"/>
                    <a:pt x="0" y="648"/>
                  </a:cubicBezTo>
                  <a:cubicBezTo>
                    <a:pt x="0" y="941"/>
                    <a:pt x="201" y="1196"/>
                    <a:pt x="475" y="1268"/>
                  </a:cubicBezTo>
                  <a:cubicBezTo>
                    <a:pt x="649" y="1571"/>
                    <a:pt x="649" y="1571"/>
                    <a:pt x="649" y="1571"/>
                  </a:cubicBezTo>
                  <a:cubicBezTo>
                    <a:pt x="830" y="1260"/>
                    <a:pt x="830" y="1260"/>
                    <a:pt x="830" y="1260"/>
                  </a:cubicBezTo>
                  <a:cubicBezTo>
                    <a:pt x="1097" y="1178"/>
                    <a:pt x="1287" y="931"/>
                    <a:pt x="1287" y="648"/>
                  </a:cubicBezTo>
                </a:path>
              </a:pathLst>
            </a:custGeom>
            <a:solidFill>
              <a:schemeClr val="accent3"/>
            </a:solidFill>
            <a:ln>
              <a:noFill/>
            </a:ln>
            <a:effectLst/>
          </p:spPr>
          <p:txBody>
            <a:bodyPr wrap="none" anchor="ctr"/>
            <a:lstStyle/>
            <a:p>
              <a:endParaRPr lang="en-US" sz="900">
                <a:latin typeface="Calibri Light"/>
              </a:endParaRPr>
            </a:p>
          </p:txBody>
        </p:sp>
        <p:sp>
          <p:nvSpPr>
            <p:cNvPr id="18" name="TextBox 17"/>
            <p:cNvSpPr txBox="1"/>
            <p:nvPr/>
          </p:nvSpPr>
          <p:spPr>
            <a:xfrm>
              <a:off x="681618" y="937063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3</a:t>
              </a:r>
              <a:endParaRPr lang="id-ID" sz="2500" b="1" dirty="0">
                <a:solidFill>
                  <a:schemeClr val="bg1"/>
                </a:solidFill>
                <a:latin typeface="Source Sans Pro"/>
              </a:endParaRPr>
            </a:p>
          </p:txBody>
        </p:sp>
      </p:grpSp>
      <p:sp>
        <p:nvSpPr>
          <p:cNvPr id="19" name="Rectangle 18"/>
          <p:cNvSpPr/>
          <p:nvPr/>
        </p:nvSpPr>
        <p:spPr>
          <a:xfrm>
            <a:off x="1319986" y="2867712"/>
            <a:ext cx="10301592" cy="1420261"/>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Kết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hợp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pháp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giao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kỹ</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để</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ép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nền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tảng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biên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để</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chặn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gỡ</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nội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dung vi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pháp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Rectangle 19"/>
          <p:cNvSpPr/>
          <p:nvPr/>
        </p:nvSpPr>
        <p:spPr>
          <a:xfrm>
            <a:off x="1319986" y="4558373"/>
            <a:ext cx="10242331" cy="1873077"/>
          </a:xfrm>
          <a:prstGeom prst="rect">
            <a:avLst/>
          </a:prstGeom>
        </p:spPr>
        <p:txBody>
          <a:bodyPr wrap="square">
            <a:spAutoFit/>
          </a:bodyPr>
          <a:lstStyle/>
          <a:p>
            <a:pPr algn="just">
              <a:lnSpc>
                <a:spcPct val="107000"/>
              </a:lnSpc>
              <a:spcAft>
                <a:spcPts val="400"/>
              </a:spcAft>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Xây dựng Chỉ thị của Thủ tướng Chính phủ về tăng cường công tác chỉ đạo, định hướng, quản lý thông tin trên môi trường mạng để thống nhất nhận thức, nâng cao trách nhiệm của các bộ, ngành, địa phương trong việc tham gia quản lý không gian mạng</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3246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430CED4E-8099-4464-A91D-B2681C0FB01F}"/>
              </a:ext>
            </a:extLst>
          </p:cNvPr>
          <p:cNvSpPr txBox="1"/>
          <p:nvPr/>
        </p:nvSpPr>
        <p:spPr>
          <a:xfrm>
            <a:off x="1576467" y="668105"/>
            <a:ext cx="9113781" cy="584775"/>
          </a:xfrm>
          <a:prstGeom prst="rect">
            <a:avLst/>
          </a:prstGeom>
          <a:noFill/>
        </p:spPr>
        <p:txBody>
          <a:bodyPr wrap="square" rtlCol="0">
            <a:spAutoFit/>
          </a:bodyPr>
          <a:lstStyle/>
          <a:p>
            <a:pPr algn="ctr"/>
            <a:r>
              <a:rPr lang="en-US" sz="3200" b="1" dirty="0" err="1">
                <a:solidFill>
                  <a:schemeClr val="accent3"/>
                </a:solidFill>
                <a:latin typeface="Algerian" panose="04020705040A02060702" pitchFamily="82" charset="0"/>
                <a:cs typeface="Times New Roman" panose="02020603050405020304" pitchFamily="18" charset="0"/>
              </a:rPr>
              <a:t>Cách</a:t>
            </a:r>
            <a:r>
              <a:rPr lang="en-US" sz="3200" b="1" dirty="0">
                <a:solidFill>
                  <a:schemeClr val="accent3"/>
                </a:solidFill>
                <a:latin typeface="Algerian" panose="04020705040A02060702" pitchFamily="82" charset="0"/>
                <a:cs typeface="Times New Roman" panose="02020603050405020304" pitchFamily="18" charset="0"/>
              </a:rPr>
              <a:t> </a:t>
            </a:r>
            <a:r>
              <a:rPr lang="en-US" sz="3200" b="1" dirty="0" err="1">
                <a:solidFill>
                  <a:schemeClr val="accent3"/>
                </a:solidFill>
                <a:latin typeface="Algerian" panose="04020705040A02060702" pitchFamily="82" charset="0"/>
                <a:cs typeface="Times New Roman" panose="02020603050405020304" pitchFamily="18" charset="0"/>
              </a:rPr>
              <a:t>làm</a:t>
            </a:r>
            <a:r>
              <a:rPr lang="en-US" sz="3200" b="1" dirty="0">
                <a:solidFill>
                  <a:schemeClr val="accent3"/>
                </a:solidFill>
                <a:latin typeface="Algerian" panose="04020705040A02060702" pitchFamily="82" charset="0"/>
                <a:cs typeface="Times New Roman" panose="02020603050405020304" pitchFamily="18" charset="0"/>
              </a:rPr>
              <a:t> </a:t>
            </a:r>
            <a:r>
              <a:rPr lang="en-US" sz="3200" b="1" dirty="0" err="1">
                <a:solidFill>
                  <a:schemeClr val="accent3"/>
                </a:solidFill>
                <a:latin typeface="Algerian" panose="04020705040A02060702" pitchFamily="82" charset="0"/>
                <a:cs typeface="Times New Roman" panose="02020603050405020304" pitchFamily="18" charset="0"/>
              </a:rPr>
              <a:t>mới</a:t>
            </a:r>
            <a:endParaRPr lang="en-US" sz="3200" b="1" dirty="0">
              <a:solidFill>
                <a:schemeClr val="accent3"/>
              </a:solidFill>
              <a:latin typeface="Algerian" panose="04020705040A02060702" pitchFamily="82" charset="0"/>
              <a:cs typeface="Times New Roman" panose="02020603050405020304" pitchFamily="18" charset="0"/>
            </a:endParaRPr>
          </a:p>
        </p:txBody>
      </p:sp>
      <p:grpSp>
        <p:nvGrpSpPr>
          <p:cNvPr id="96" name="Group 95">
            <a:extLst>
              <a:ext uri="{FF2B5EF4-FFF2-40B4-BE49-F238E27FC236}">
                <a16:creationId xmlns:a16="http://schemas.microsoft.com/office/drawing/2014/main" xmlns="" id="{BC0B0F4D-A5A0-43EC-8308-999E4021D361}"/>
              </a:ext>
            </a:extLst>
          </p:cNvPr>
          <p:cNvGrpSpPr/>
          <p:nvPr/>
        </p:nvGrpSpPr>
        <p:grpSpPr>
          <a:xfrm>
            <a:off x="606965" y="1760128"/>
            <a:ext cx="5640967" cy="1384995"/>
            <a:chOff x="764723" y="2109212"/>
            <a:chExt cx="5640967" cy="1384995"/>
          </a:xfrm>
        </p:grpSpPr>
        <p:sp>
          <p:nvSpPr>
            <p:cNvPr id="97" name="Oval 96">
              <a:extLst>
                <a:ext uri="{FF2B5EF4-FFF2-40B4-BE49-F238E27FC236}">
                  <a16:creationId xmlns:a16="http://schemas.microsoft.com/office/drawing/2014/main" xmlns="" id="{6F44B02E-0CCF-4A05-9EDF-FA9CB77F21EE}"/>
                </a:ext>
              </a:extLst>
            </p:cNvPr>
            <p:cNvSpPr/>
            <p:nvPr/>
          </p:nvSpPr>
          <p:spPr>
            <a:xfrm>
              <a:off x="764723" y="2277144"/>
              <a:ext cx="662056" cy="662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a:t>
              </a:r>
            </a:p>
          </p:txBody>
        </p:sp>
        <p:sp>
          <p:nvSpPr>
            <p:cNvPr id="99" name="TextBox 98">
              <a:extLst>
                <a:ext uri="{FF2B5EF4-FFF2-40B4-BE49-F238E27FC236}">
                  <a16:creationId xmlns:a16="http://schemas.microsoft.com/office/drawing/2014/main" xmlns="" id="{BDA5BC45-AD6F-4C40-AA34-522E85D726CD}"/>
                </a:ext>
              </a:extLst>
            </p:cNvPr>
            <p:cNvSpPr txBox="1"/>
            <p:nvPr/>
          </p:nvSpPr>
          <p:spPr>
            <a:xfrm>
              <a:off x="1558609" y="2109212"/>
              <a:ext cx="4847081" cy="1384995"/>
            </a:xfrm>
            <a:prstGeom prst="rect">
              <a:avLst/>
            </a:prstGeom>
            <a:noFill/>
          </p:spPr>
          <p:txBody>
            <a:bodyPr wrap="square" rtlCol="0">
              <a:spAutoFit/>
            </a:bodyPr>
            <a:lstStyle/>
            <a:p>
              <a:r>
                <a:rPr lang="vi-VN" sz="2800" b="1" dirty="0">
                  <a:solidFill>
                    <a:schemeClr val="accent5"/>
                  </a:solidFill>
                  <a:latin typeface="Times New Roman" panose="02020603050405020304" pitchFamily="18" charset="0"/>
                  <a:cs typeface="Times New Roman" panose="02020603050405020304" pitchFamily="18" charset="0"/>
                </a:rPr>
                <a:t>Thay đổi tư duy quản lý với phương châm: “Muốn quản được phải thấy được”</a:t>
              </a:r>
              <a:endParaRPr lang="en-US" sz="2800" b="1" dirty="0">
                <a:solidFill>
                  <a:schemeClr val="accent5"/>
                </a:solidFill>
                <a:latin typeface="Times New Roman" panose="02020603050405020304" pitchFamily="18" charset="0"/>
                <a:cs typeface="Times New Roman" panose="02020603050405020304" pitchFamily="18" charset="0"/>
              </a:endParaRPr>
            </a:p>
          </p:txBody>
        </p:sp>
      </p:grpSp>
      <p:grpSp>
        <p:nvGrpSpPr>
          <p:cNvPr id="101" name="Group 100">
            <a:extLst>
              <a:ext uri="{FF2B5EF4-FFF2-40B4-BE49-F238E27FC236}">
                <a16:creationId xmlns:a16="http://schemas.microsoft.com/office/drawing/2014/main" xmlns="" id="{4C99E548-FD11-4055-B5C5-3C4E210DC381}"/>
              </a:ext>
            </a:extLst>
          </p:cNvPr>
          <p:cNvGrpSpPr/>
          <p:nvPr/>
        </p:nvGrpSpPr>
        <p:grpSpPr>
          <a:xfrm>
            <a:off x="589808" y="4086629"/>
            <a:ext cx="4803417" cy="2246769"/>
            <a:chOff x="598579" y="3452695"/>
            <a:chExt cx="4803417" cy="2246769"/>
          </a:xfrm>
        </p:grpSpPr>
        <p:sp>
          <p:nvSpPr>
            <p:cNvPr id="102" name="Oval 101">
              <a:extLst>
                <a:ext uri="{FF2B5EF4-FFF2-40B4-BE49-F238E27FC236}">
                  <a16:creationId xmlns:a16="http://schemas.microsoft.com/office/drawing/2014/main" xmlns="" id="{AF6E421D-2175-446E-B709-2CD15F9302B5}"/>
                </a:ext>
              </a:extLst>
            </p:cNvPr>
            <p:cNvSpPr/>
            <p:nvPr/>
          </p:nvSpPr>
          <p:spPr>
            <a:xfrm>
              <a:off x="598579" y="3461665"/>
              <a:ext cx="811043" cy="828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II</a:t>
              </a:r>
            </a:p>
          </p:txBody>
        </p:sp>
        <p:sp>
          <p:nvSpPr>
            <p:cNvPr id="103" name="TextBox 102">
              <a:extLst>
                <a:ext uri="{FF2B5EF4-FFF2-40B4-BE49-F238E27FC236}">
                  <a16:creationId xmlns:a16="http://schemas.microsoft.com/office/drawing/2014/main" xmlns="" id="{36F65BE7-B675-43A6-AFA8-76F2F7E0DC6B}"/>
                </a:ext>
              </a:extLst>
            </p:cNvPr>
            <p:cNvSpPr txBox="1"/>
            <p:nvPr/>
          </p:nvSpPr>
          <p:spPr>
            <a:xfrm>
              <a:off x="1532835" y="3452695"/>
              <a:ext cx="3869161" cy="2246769"/>
            </a:xfrm>
            <a:prstGeom prst="rect">
              <a:avLst/>
            </a:prstGeom>
            <a:noFill/>
          </p:spPr>
          <p:txBody>
            <a:bodyPr wrap="square" rtlCol="0">
              <a:spAutoFit/>
            </a:bodyPr>
            <a:lstStyle/>
            <a:p>
              <a:r>
                <a:rPr lang="vi-VN" sz="2800" b="1" dirty="0">
                  <a:solidFill>
                    <a:srgbClr val="0070C0"/>
                  </a:solidFill>
                  <a:latin typeface="Times New Roman" panose="02020603050405020304" pitchFamily="18" charset="0"/>
                  <a:cs typeface="Times New Roman" panose="02020603050405020304" pitchFamily="18" charset="0"/>
                </a:rPr>
                <a:t>Thay đổi phương thức tiếp cận, đấu tranh với các nền tảng xuyên biên giới (Facebook, Google, TikTok…). </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nvGrpSpPr>
          <p:cNvPr id="106" name="Group 105">
            <a:extLst>
              <a:ext uri="{FF2B5EF4-FFF2-40B4-BE49-F238E27FC236}">
                <a16:creationId xmlns:a16="http://schemas.microsoft.com/office/drawing/2014/main" xmlns="" id="{403731E1-649F-4BEC-91F1-B397F02E222F}"/>
              </a:ext>
            </a:extLst>
          </p:cNvPr>
          <p:cNvGrpSpPr/>
          <p:nvPr/>
        </p:nvGrpSpPr>
        <p:grpSpPr>
          <a:xfrm>
            <a:off x="6247932" y="2804938"/>
            <a:ext cx="5716860" cy="3108543"/>
            <a:chOff x="673609" y="4662731"/>
            <a:chExt cx="5716860" cy="3108543"/>
          </a:xfrm>
        </p:grpSpPr>
        <p:sp>
          <p:nvSpPr>
            <p:cNvPr id="107" name="Oval 106">
              <a:extLst>
                <a:ext uri="{FF2B5EF4-FFF2-40B4-BE49-F238E27FC236}">
                  <a16:creationId xmlns:a16="http://schemas.microsoft.com/office/drawing/2014/main" xmlns="" id="{83CB6BE9-1A41-4AC4-9F70-878CD480C833}"/>
                </a:ext>
              </a:extLst>
            </p:cNvPr>
            <p:cNvSpPr/>
            <p:nvPr/>
          </p:nvSpPr>
          <p:spPr>
            <a:xfrm>
              <a:off x="673609" y="4662731"/>
              <a:ext cx="768391" cy="8325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III</a:t>
              </a:r>
            </a:p>
          </p:txBody>
        </p:sp>
        <p:sp>
          <p:nvSpPr>
            <p:cNvPr id="108" name="TextBox 107">
              <a:extLst>
                <a:ext uri="{FF2B5EF4-FFF2-40B4-BE49-F238E27FC236}">
                  <a16:creationId xmlns:a16="http://schemas.microsoft.com/office/drawing/2014/main" xmlns="" id="{75920A7A-9713-42C8-977B-D9C1BB0AB145}"/>
                </a:ext>
              </a:extLst>
            </p:cNvPr>
            <p:cNvSpPr txBox="1"/>
            <p:nvPr/>
          </p:nvSpPr>
          <p:spPr>
            <a:xfrm>
              <a:off x="1548336" y="4662731"/>
              <a:ext cx="4842133" cy="3108543"/>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a:t>
              </a:r>
              <a:r>
                <a:rPr lang="vi-VN" sz="2800" b="1" dirty="0">
                  <a:solidFill>
                    <a:srgbClr val="FF0000"/>
                  </a:solidFill>
                  <a:latin typeface="Times New Roman" panose="02020603050405020304" pitchFamily="18" charset="0"/>
                  <a:cs typeface="Times New Roman" panose="02020603050405020304" pitchFamily="18" charset="0"/>
                </a:rPr>
                <a:t>hối hợp với Bộ VH TT DL xây dựng Quy trình xử lý người hoạt động trong lĩnh vực nghệ thuật (ca sỹ, nghệ sỹ…) vi phạm pháp luật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mạng</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9765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 calcmode="lin" valueType="num">
                                      <p:cBhvr>
                                        <p:cTn id="9" dur="500" fill="hold"/>
                                        <p:tgtEl>
                                          <p:spTgt spid="96"/>
                                        </p:tgtEl>
                                        <p:attrNameLst>
                                          <p:attrName>style.rotation</p:attrName>
                                        </p:attrNameLst>
                                      </p:cBhvr>
                                      <p:tavLst>
                                        <p:tav tm="0">
                                          <p:val>
                                            <p:fltVal val="90"/>
                                          </p:val>
                                        </p:tav>
                                        <p:tav tm="100000">
                                          <p:val>
                                            <p:fltVal val="0"/>
                                          </p:val>
                                        </p:tav>
                                      </p:tavLst>
                                    </p:anim>
                                    <p:animEffect transition="in" filter="fade">
                                      <p:cBhvr>
                                        <p:cTn id="10" dur="500"/>
                                        <p:tgtEl>
                                          <p:spTgt spid="96"/>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1"/>
                                        </p:tgtEl>
                                        <p:attrNameLst>
                                          <p:attrName>style.visibility</p:attrName>
                                        </p:attrNameLst>
                                      </p:cBhvr>
                                      <p:to>
                                        <p:strVal val="visible"/>
                                      </p:to>
                                    </p:set>
                                    <p:anim calcmode="lin" valueType="num">
                                      <p:cBhvr>
                                        <p:cTn id="14" dur="500" fill="hold"/>
                                        <p:tgtEl>
                                          <p:spTgt spid="101"/>
                                        </p:tgtEl>
                                        <p:attrNameLst>
                                          <p:attrName>ppt_w</p:attrName>
                                        </p:attrNameLst>
                                      </p:cBhvr>
                                      <p:tavLst>
                                        <p:tav tm="0">
                                          <p:val>
                                            <p:fltVal val="0"/>
                                          </p:val>
                                        </p:tav>
                                        <p:tav tm="100000">
                                          <p:val>
                                            <p:strVal val="#ppt_w"/>
                                          </p:val>
                                        </p:tav>
                                      </p:tavLst>
                                    </p:anim>
                                    <p:anim calcmode="lin" valueType="num">
                                      <p:cBhvr>
                                        <p:cTn id="15" dur="500" fill="hold"/>
                                        <p:tgtEl>
                                          <p:spTgt spid="101"/>
                                        </p:tgtEl>
                                        <p:attrNameLst>
                                          <p:attrName>ppt_h</p:attrName>
                                        </p:attrNameLst>
                                      </p:cBhvr>
                                      <p:tavLst>
                                        <p:tav tm="0">
                                          <p:val>
                                            <p:fltVal val="0"/>
                                          </p:val>
                                        </p:tav>
                                        <p:tav tm="100000">
                                          <p:val>
                                            <p:strVal val="#ppt_h"/>
                                          </p:val>
                                        </p:tav>
                                      </p:tavLst>
                                    </p:anim>
                                    <p:anim calcmode="lin" valueType="num">
                                      <p:cBhvr>
                                        <p:cTn id="16" dur="500" fill="hold"/>
                                        <p:tgtEl>
                                          <p:spTgt spid="101"/>
                                        </p:tgtEl>
                                        <p:attrNameLst>
                                          <p:attrName>style.rotation</p:attrName>
                                        </p:attrNameLst>
                                      </p:cBhvr>
                                      <p:tavLst>
                                        <p:tav tm="0">
                                          <p:val>
                                            <p:fltVal val="90"/>
                                          </p:val>
                                        </p:tav>
                                        <p:tav tm="100000">
                                          <p:val>
                                            <p:fltVal val="0"/>
                                          </p:val>
                                        </p:tav>
                                      </p:tavLst>
                                    </p:anim>
                                    <p:animEffect transition="in" filter="fade">
                                      <p:cBhvr>
                                        <p:cTn id="17" dur="500"/>
                                        <p:tgtEl>
                                          <p:spTgt spid="101"/>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500" fill="hold"/>
                                        <p:tgtEl>
                                          <p:spTgt spid="106"/>
                                        </p:tgtEl>
                                        <p:attrNameLst>
                                          <p:attrName>ppt_w</p:attrName>
                                        </p:attrNameLst>
                                      </p:cBhvr>
                                      <p:tavLst>
                                        <p:tav tm="0">
                                          <p:val>
                                            <p:fltVal val="0"/>
                                          </p:val>
                                        </p:tav>
                                        <p:tav tm="100000">
                                          <p:val>
                                            <p:strVal val="#ppt_w"/>
                                          </p:val>
                                        </p:tav>
                                      </p:tavLst>
                                    </p:anim>
                                    <p:anim calcmode="lin" valueType="num">
                                      <p:cBhvr>
                                        <p:cTn id="22" dur="500" fill="hold"/>
                                        <p:tgtEl>
                                          <p:spTgt spid="106"/>
                                        </p:tgtEl>
                                        <p:attrNameLst>
                                          <p:attrName>ppt_h</p:attrName>
                                        </p:attrNameLst>
                                      </p:cBhvr>
                                      <p:tavLst>
                                        <p:tav tm="0">
                                          <p:val>
                                            <p:fltVal val="0"/>
                                          </p:val>
                                        </p:tav>
                                        <p:tav tm="100000">
                                          <p:val>
                                            <p:strVal val="#ppt_h"/>
                                          </p:val>
                                        </p:tav>
                                      </p:tavLst>
                                    </p:anim>
                                    <p:anim calcmode="lin" valueType="num">
                                      <p:cBhvr>
                                        <p:cTn id="23" dur="500" fill="hold"/>
                                        <p:tgtEl>
                                          <p:spTgt spid="106"/>
                                        </p:tgtEl>
                                        <p:attrNameLst>
                                          <p:attrName>style.rotation</p:attrName>
                                        </p:attrNameLst>
                                      </p:cBhvr>
                                      <p:tavLst>
                                        <p:tav tm="0">
                                          <p:val>
                                            <p:fltVal val="90"/>
                                          </p:val>
                                        </p:tav>
                                        <p:tav tm="100000">
                                          <p:val>
                                            <p:fltVal val="0"/>
                                          </p:val>
                                        </p:tav>
                                      </p:tavLst>
                                    </p:anim>
                                    <p:animEffect transition="in" filter="fade">
                                      <p:cBhvr>
                                        <p:cTn id="2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1221257" y="243908"/>
            <a:ext cx="10242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400" b="1" dirty="0">
                <a:solidFill>
                  <a:schemeClr val="accent4"/>
                </a:solidFill>
                <a:latin typeface="Times New Roman" panose="02020603050405020304" pitchFamily="18" charset="0"/>
                <a:cs typeface="Times New Roman" panose="02020603050405020304" pitchFamily="18" charset="0"/>
              </a:rPr>
              <a:t>Ngăn chặn, xử lý game không phép; thúc đẩy kết nối, phát triển game Việt</a:t>
            </a:r>
            <a:endParaRPr lang="en-US" sz="24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3460" y="1517706"/>
            <a:ext cx="10301592" cy="1420261"/>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Yêu</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cầu</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nhà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cung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cấp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kho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ứng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biên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ngăn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chặn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gỡ</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bỏ</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chợ</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ứng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Ngăn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chặn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cung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cấp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game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phép</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a:grpSpLocks/>
          </p:cNvGrpSpPr>
          <p:nvPr/>
        </p:nvGrpSpPr>
        <p:grpSpPr bwMode="auto">
          <a:xfrm>
            <a:off x="5532094" y="808254"/>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3" name="Group 2"/>
          <p:cNvGrpSpPr/>
          <p:nvPr/>
        </p:nvGrpSpPr>
        <p:grpSpPr>
          <a:xfrm>
            <a:off x="125154" y="1635835"/>
            <a:ext cx="994309" cy="818296"/>
            <a:chOff x="173829" y="3206146"/>
            <a:chExt cx="1988618" cy="1636592"/>
          </a:xfrm>
        </p:grpSpPr>
        <p:sp>
          <p:nvSpPr>
            <p:cNvPr id="12" name="Freeform 78"/>
            <p:cNvSpPr>
              <a:spLocks noChangeArrowheads="1"/>
            </p:cNvSpPr>
            <p:nvPr/>
          </p:nvSpPr>
          <p:spPr bwMode="auto">
            <a:xfrm rot="16200000">
              <a:off x="349842" y="3030133"/>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900">
                <a:latin typeface="Calibri Light"/>
              </a:endParaRPr>
            </a:p>
          </p:txBody>
        </p:sp>
        <p:sp>
          <p:nvSpPr>
            <p:cNvPr id="15" name="TextBox 14"/>
            <p:cNvSpPr txBox="1"/>
            <p:nvPr/>
          </p:nvSpPr>
          <p:spPr>
            <a:xfrm>
              <a:off x="602979" y="3534172"/>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1</a:t>
              </a:r>
              <a:endParaRPr lang="id-ID" sz="2500" b="1" dirty="0">
                <a:solidFill>
                  <a:schemeClr val="bg1"/>
                </a:solidFill>
                <a:latin typeface="Source Sans Pro"/>
              </a:endParaRPr>
            </a:p>
          </p:txBody>
        </p:sp>
      </p:grpSp>
      <p:grpSp>
        <p:nvGrpSpPr>
          <p:cNvPr id="4" name="Group 3"/>
          <p:cNvGrpSpPr/>
          <p:nvPr/>
        </p:nvGrpSpPr>
        <p:grpSpPr>
          <a:xfrm>
            <a:off x="125153" y="3167298"/>
            <a:ext cx="994309" cy="821090"/>
            <a:chOff x="176623" y="5945836"/>
            <a:chExt cx="1988618" cy="1642180"/>
          </a:xfrm>
        </p:grpSpPr>
        <p:sp>
          <p:nvSpPr>
            <p:cNvPr id="13" name="Freeform 80"/>
            <p:cNvSpPr>
              <a:spLocks noChangeArrowheads="1"/>
            </p:cNvSpPr>
            <p:nvPr/>
          </p:nvSpPr>
          <p:spPr bwMode="auto">
            <a:xfrm rot="16200000">
              <a:off x="349842" y="5772617"/>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900">
                <a:latin typeface="Calibri Light"/>
              </a:endParaRPr>
            </a:p>
          </p:txBody>
        </p:sp>
        <p:sp>
          <p:nvSpPr>
            <p:cNvPr id="17" name="TextBox 16"/>
            <p:cNvSpPr txBox="1"/>
            <p:nvPr/>
          </p:nvSpPr>
          <p:spPr>
            <a:xfrm>
              <a:off x="602979" y="623357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2</a:t>
              </a:r>
              <a:endParaRPr lang="id-ID" sz="2500" b="1" dirty="0">
                <a:solidFill>
                  <a:schemeClr val="bg1"/>
                </a:solidFill>
                <a:latin typeface="Source Sans Pro"/>
              </a:endParaRPr>
            </a:p>
          </p:txBody>
        </p:sp>
      </p:grpSp>
      <p:grpSp>
        <p:nvGrpSpPr>
          <p:cNvPr id="16" name="Group 15"/>
          <p:cNvGrpSpPr/>
          <p:nvPr/>
        </p:nvGrpSpPr>
        <p:grpSpPr>
          <a:xfrm>
            <a:off x="164478" y="4834704"/>
            <a:ext cx="994309" cy="815504"/>
            <a:chOff x="211876" y="9032162"/>
            <a:chExt cx="1988618" cy="1631008"/>
          </a:xfrm>
        </p:grpSpPr>
        <p:sp>
          <p:nvSpPr>
            <p:cNvPr id="14" name="Freeform 82"/>
            <p:cNvSpPr>
              <a:spLocks noChangeArrowheads="1"/>
            </p:cNvSpPr>
            <p:nvPr/>
          </p:nvSpPr>
          <p:spPr bwMode="auto">
            <a:xfrm rot="16047201">
              <a:off x="390681" y="8853357"/>
              <a:ext cx="1631008" cy="1988618"/>
            </a:xfrm>
            <a:custGeom>
              <a:avLst/>
              <a:gdLst>
                <a:gd name="T0" fmla="*/ 1287 w 1288"/>
                <a:gd name="T1" fmla="*/ 648 h 1572"/>
                <a:gd name="T2" fmla="*/ 1287 w 1288"/>
                <a:gd name="T3" fmla="*/ 648 h 1572"/>
                <a:gd name="T4" fmla="*/ 649 w 1288"/>
                <a:gd name="T5" fmla="*/ 0 h 1572"/>
                <a:gd name="T6" fmla="*/ 0 w 1288"/>
                <a:gd name="T7" fmla="*/ 648 h 1572"/>
                <a:gd name="T8" fmla="*/ 475 w 1288"/>
                <a:gd name="T9" fmla="*/ 1268 h 1572"/>
                <a:gd name="T10" fmla="*/ 649 w 1288"/>
                <a:gd name="T11" fmla="*/ 1571 h 1572"/>
                <a:gd name="T12" fmla="*/ 830 w 1288"/>
                <a:gd name="T13" fmla="*/ 1260 h 1572"/>
                <a:gd name="T14" fmla="*/ 1287 w 128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8" h="1572">
                  <a:moveTo>
                    <a:pt x="1287" y="648"/>
                  </a:moveTo>
                  <a:lnTo>
                    <a:pt x="1287" y="648"/>
                  </a:lnTo>
                  <a:cubicBezTo>
                    <a:pt x="1287" y="293"/>
                    <a:pt x="1004" y="0"/>
                    <a:pt x="649" y="0"/>
                  </a:cubicBezTo>
                  <a:cubicBezTo>
                    <a:pt x="292" y="0"/>
                    <a:pt x="0" y="293"/>
                    <a:pt x="0" y="648"/>
                  </a:cubicBezTo>
                  <a:cubicBezTo>
                    <a:pt x="0" y="941"/>
                    <a:pt x="201" y="1196"/>
                    <a:pt x="475" y="1268"/>
                  </a:cubicBezTo>
                  <a:cubicBezTo>
                    <a:pt x="649" y="1571"/>
                    <a:pt x="649" y="1571"/>
                    <a:pt x="649" y="1571"/>
                  </a:cubicBezTo>
                  <a:cubicBezTo>
                    <a:pt x="830" y="1260"/>
                    <a:pt x="830" y="1260"/>
                    <a:pt x="830" y="1260"/>
                  </a:cubicBezTo>
                  <a:cubicBezTo>
                    <a:pt x="1097" y="1178"/>
                    <a:pt x="1287" y="931"/>
                    <a:pt x="1287" y="648"/>
                  </a:cubicBezTo>
                </a:path>
              </a:pathLst>
            </a:custGeom>
            <a:solidFill>
              <a:schemeClr val="accent3"/>
            </a:solidFill>
            <a:ln>
              <a:noFill/>
            </a:ln>
            <a:effectLst/>
          </p:spPr>
          <p:txBody>
            <a:bodyPr wrap="none" anchor="ctr"/>
            <a:lstStyle/>
            <a:p>
              <a:endParaRPr lang="en-US" sz="900">
                <a:latin typeface="Calibri Light"/>
              </a:endParaRPr>
            </a:p>
          </p:txBody>
        </p:sp>
        <p:sp>
          <p:nvSpPr>
            <p:cNvPr id="18" name="TextBox 17"/>
            <p:cNvSpPr txBox="1"/>
            <p:nvPr/>
          </p:nvSpPr>
          <p:spPr>
            <a:xfrm>
              <a:off x="681618" y="937063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3</a:t>
              </a:r>
              <a:endParaRPr lang="id-ID" sz="2500" b="1" dirty="0">
                <a:solidFill>
                  <a:schemeClr val="bg1"/>
                </a:solidFill>
                <a:latin typeface="Source Sans Pro"/>
              </a:endParaRPr>
            </a:p>
          </p:txBody>
        </p:sp>
      </p:grpSp>
      <p:sp>
        <p:nvSpPr>
          <p:cNvPr id="19" name="Rectangle 18"/>
          <p:cNvSpPr/>
          <p:nvPr/>
        </p:nvSpPr>
        <p:spPr>
          <a:xfrm>
            <a:off x="1332641" y="3167298"/>
            <a:ext cx="10301592" cy="967444"/>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Nâng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cấp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tin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về</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game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để</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theo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dõi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soát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game,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vụ</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công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quản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lý</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tại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chỉ</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game.gov.vn</a:t>
            </a:r>
          </a:p>
        </p:txBody>
      </p:sp>
      <p:sp>
        <p:nvSpPr>
          <p:cNvPr id="20" name="Rectangle 19"/>
          <p:cNvSpPr/>
          <p:nvPr/>
        </p:nvSpPr>
        <p:spPr>
          <a:xfrm>
            <a:off x="1319986" y="4558373"/>
            <a:ext cx="10242331" cy="1873077"/>
          </a:xfrm>
          <a:prstGeom prst="rect">
            <a:avLst/>
          </a:prstGeom>
        </p:spPr>
        <p:txBody>
          <a:bodyPr wrap="square">
            <a:spAutoFit/>
          </a:bodyPr>
          <a:lstStyle/>
          <a:p>
            <a:pPr algn="just">
              <a:lnSpc>
                <a:spcPct val="107000"/>
              </a:lnSpc>
              <a:spcAft>
                <a:spcPts val="400"/>
              </a:spcAft>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Chỉ đạo Liên minh các nhà sản xuất và phát hành game Việt Nam tổ chức nhiều buổi hội thảo, toạ đàm để kết nối các nhà sản xuất và phát hành game trong và ngoài nước; Triển khai các hoạt động hỗ trợ, ươm mầm tài năng cho các start-up, các bạn sinh viên</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815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1221257" y="243908"/>
            <a:ext cx="102423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400" b="1" dirty="0">
                <a:solidFill>
                  <a:schemeClr val="accent4"/>
                </a:solidFill>
                <a:latin typeface="Times New Roman" panose="02020603050405020304" pitchFamily="18" charset="0"/>
                <a:cs typeface="Times New Roman" panose="02020603050405020304" pitchFamily="18" charset="0"/>
              </a:rPr>
              <a:t>Xử lý tình trạng quảng cáo tràn lan vi phạm pháp luật lan </a:t>
            </a:r>
            <a:endParaRPr lang="en-US" sz="2400" b="1" dirty="0">
              <a:solidFill>
                <a:schemeClr val="accent4"/>
              </a:solidFill>
              <a:latin typeface="Times New Roman" panose="02020603050405020304" pitchFamily="18" charset="0"/>
              <a:cs typeface="Times New Roman" panose="02020603050405020304" pitchFamily="18" charset="0"/>
            </a:endParaRPr>
          </a:p>
          <a:p>
            <a:pPr algn="ctr"/>
            <a:r>
              <a:rPr lang="vi-VN" sz="2400" b="1" dirty="0">
                <a:solidFill>
                  <a:schemeClr val="accent4"/>
                </a:solidFill>
                <a:latin typeface="Times New Roman" panose="02020603050405020304" pitchFamily="18" charset="0"/>
                <a:cs typeface="Times New Roman" panose="02020603050405020304" pitchFamily="18" charset="0"/>
              </a:rPr>
              <a:t>trên các trang tin điện tử, mạng xã hội</a:t>
            </a:r>
            <a:endParaRPr lang="en-US" sz="24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3460" y="1517706"/>
            <a:ext cx="10301592" cy="1420261"/>
          </a:xfrm>
          <a:prstGeom prst="rect">
            <a:avLst/>
          </a:prstGeom>
        </p:spPr>
        <p:txBody>
          <a:bodyPr wrap="square">
            <a:spAutoFit/>
          </a:bodyPr>
          <a:lstStyle/>
          <a:p>
            <a:pPr algn="just">
              <a:lnSpc>
                <a:spcPct val="107000"/>
              </a:lnSpc>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Tăng cường triển khai thực hiện Nghị định 70/2021/NĐ-CP sửa đổi, bổ sung một số điều của Nghị định số 181/2013/NĐ-CP về quản lý quảng cáo xuyên biên giới </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a:grpSpLocks/>
          </p:cNvGrpSpPr>
          <p:nvPr/>
        </p:nvGrpSpPr>
        <p:grpSpPr bwMode="auto">
          <a:xfrm>
            <a:off x="5532094" y="1094075"/>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3" name="Group 2"/>
          <p:cNvGrpSpPr/>
          <p:nvPr/>
        </p:nvGrpSpPr>
        <p:grpSpPr>
          <a:xfrm>
            <a:off x="125154" y="1635835"/>
            <a:ext cx="994309" cy="818296"/>
            <a:chOff x="173829" y="3206146"/>
            <a:chExt cx="1988618" cy="1636592"/>
          </a:xfrm>
        </p:grpSpPr>
        <p:sp>
          <p:nvSpPr>
            <p:cNvPr id="12" name="Freeform 78"/>
            <p:cNvSpPr>
              <a:spLocks noChangeArrowheads="1"/>
            </p:cNvSpPr>
            <p:nvPr/>
          </p:nvSpPr>
          <p:spPr bwMode="auto">
            <a:xfrm rot="16200000">
              <a:off x="349842" y="3030133"/>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900">
                <a:latin typeface="Calibri Light"/>
              </a:endParaRPr>
            </a:p>
          </p:txBody>
        </p:sp>
        <p:sp>
          <p:nvSpPr>
            <p:cNvPr id="15" name="TextBox 14"/>
            <p:cNvSpPr txBox="1"/>
            <p:nvPr/>
          </p:nvSpPr>
          <p:spPr>
            <a:xfrm>
              <a:off x="602979" y="3534172"/>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1</a:t>
              </a:r>
              <a:endParaRPr lang="id-ID" sz="2500" b="1" dirty="0">
                <a:solidFill>
                  <a:schemeClr val="bg1"/>
                </a:solidFill>
                <a:latin typeface="Source Sans Pro"/>
              </a:endParaRPr>
            </a:p>
          </p:txBody>
        </p:sp>
      </p:grpSp>
      <p:grpSp>
        <p:nvGrpSpPr>
          <p:cNvPr id="4" name="Group 3"/>
          <p:cNvGrpSpPr/>
          <p:nvPr/>
        </p:nvGrpSpPr>
        <p:grpSpPr>
          <a:xfrm>
            <a:off x="125155" y="4081698"/>
            <a:ext cx="994309" cy="821090"/>
            <a:chOff x="176623" y="5945836"/>
            <a:chExt cx="1988618" cy="1642180"/>
          </a:xfrm>
        </p:grpSpPr>
        <p:sp>
          <p:nvSpPr>
            <p:cNvPr id="13" name="Freeform 80"/>
            <p:cNvSpPr>
              <a:spLocks noChangeArrowheads="1"/>
            </p:cNvSpPr>
            <p:nvPr/>
          </p:nvSpPr>
          <p:spPr bwMode="auto">
            <a:xfrm rot="16200000">
              <a:off x="349842" y="5772617"/>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900">
                <a:latin typeface="Calibri Light"/>
              </a:endParaRPr>
            </a:p>
          </p:txBody>
        </p:sp>
        <p:sp>
          <p:nvSpPr>
            <p:cNvPr id="17" name="TextBox 16"/>
            <p:cNvSpPr txBox="1"/>
            <p:nvPr/>
          </p:nvSpPr>
          <p:spPr>
            <a:xfrm>
              <a:off x="602979" y="623357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2</a:t>
              </a:r>
              <a:endParaRPr lang="id-ID" sz="2500" b="1" dirty="0">
                <a:solidFill>
                  <a:schemeClr val="bg1"/>
                </a:solidFill>
                <a:latin typeface="Source Sans Pro"/>
              </a:endParaRPr>
            </a:p>
          </p:txBody>
        </p:sp>
      </p:grpSp>
      <p:sp>
        <p:nvSpPr>
          <p:cNvPr id="19" name="Rectangle 18"/>
          <p:cNvSpPr/>
          <p:nvPr/>
        </p:nvSpPr>
        <p:spPr>
          <a:xfrm>
            <a:off x="1410381" y="3429000"/>
            <a:ext cx="10301592" cy="2325893"/>
          </a:xfrm>
          <a:prstGeom prst="rect">
            <a:avLst/>
          </a:prstGeom>
        </p:spPr>
        <p:txBody>
          <a:bodyPr wrap="square">
            <a:spAutoFit/>
          </a:bodyPr>
          <a:lstStyle/>
          <a:p>
            <a:pPr algn="just">
              <a:lnSpc>
                <a:spcPct val="107000"/>
              </a:lnSpc>
            </a:pP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lập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đoàn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tra</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đột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doanh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cung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cấp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vụ</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quảng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biên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đã</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tra</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06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doanh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hành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rà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soát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làm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doanh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có</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dấu</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vi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đã</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xử</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phạt</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vi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hành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15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tổ</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và</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cá</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nhân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với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số</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210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527530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430CED4E-8099-4464-A91D-B2681C0FB01F}"/>
              </a:ext>
            </a:extLst>
          </p:cNvPr>
          <p:cNvSpPr txBox="1"/>
          <p:nvPr/>
        </p:nvSpPr>
        <p:spPr>
          <a:xfrm>
            <a:off x="1576467" y="668105"/>
            <a:ext cx="9113781" cy="584775"/>
          </a:xfrm>
          <a:prstGeom prst="rect">
            <a:avLst/>
          </a:prstGeom>
          <a:noFill/>
        </p:spPr>
        <p:txBody>
          <a:bodyPr wrap="square" rtlCol="0">
            <a:spAutoFit/>
          </a:bodyPr>
          <a:lstStyle/>
          <a:p>
            <a:pPr algn="ctr"/>
            <a:r>
              <a:rPr lang="en-US" sz="3200" b="1" dirty="0" err="1">
                <a:solidFill>
                  <a:schemeClr val="accent3"/>
                </a:solidFill>
                <a:latin typeface="Algerian" panose="04020705040A02060702" pitchFamily="82" charset="0"/>
                <a:cs typeface="Times New Roman" panose="02020603050405020304" pitchFamily="18" charset="0"/>
              </a:rPr>
              <a:t>Cách</a:t>
            </a:r>
            <a:r>
              <a:rPr lang="en-US" sz="3200" b="1" dirty="0">
                <a:solidFill>
                  <a:schemeClr val="accent3"/>
                </a:solidFill>
                <a:latin typeface="Algerian" panose="04020705040A02060702" pitchFamily="82" charset="0"/>
                <a:cs typeface="Times New Roman" panose="02020603050405020304" pitchFamily="18" charset="0"/>
              </a:rPr>
              <a:t> </a:t>
            </a:r>
            <a:r>
              <a:rPr lang="en-US" sz="3200" b="1" dirty="0" err="1">
                <a:solidFill>
                  <a:schemeClr val="accent3"/>
                </a:solidFill>
                <a:latin typeface="Algerian" panose="04020705040A02060702" pitchFamily="82" charset="0"/>
                <a:cs typeface="Times New Roman" panose="02020603050405020304" pitchFamily="18" charset="0"/>
              </a:rPr>
              <a:t>làm</a:t>
            </a:r>
            <a:r>
              <a:rPr lang="en-US" sz="3200" b="1" dirty="0">
                <a:solidFill>
                  <a:schemeClr val="accent3"/>
                </a:solidFill>
                <a:latin typeface="Algerian" panose="04020705040A02060702" pitchFamily="82" charset="0"/>
                <a:cs typeface="Times New Roman" panose="02020603050405020304" pitchFamily="18" charset="0"/>
              </a:rPr>
              <a:t> </a:t>
            </a:r>
            <a:r>
              <a:rPr lang="en-US" sz="3200" b="1" dirty="0" err="1">
                <a:solidFill>
                  <a:schemeClr val="accent3"/>
                </a:solidFill>
                <a:latin typeface="Algerian" panose="04020705040A02060702" pitchFamily="82" charset="0"/>
                <a:cs typeface="Times New Roman" panose="02020603050405020304" pitchFamily="18" charset="0"/>
              </a:rPr>
              <a:t>mới</a:t>
            </a:r>
            <a:endParaRPr lang="en-US" sz="3200" b="1" dirty="0">
              <a:solidFill>
                <a:schemeClr val="accent3"/>
              </a:solidFill>
              <a:latin typeface="Algerian" panose="04020705040A02060702" pitchFamily="82" charset="0"/>
              <a:cs typeface="Times New Roman" panose="02020603050405020304" pitchFamily="18" charset="0"/>
            </a:endParaRPr>
          </a:p>
        </p:txBody>
      </p:sp>
      <p:grpSp>
        <p:nvGrpSpPr>
          <p:cNvPr id="96" name="Group 95">
            <a:extLst>
              <a:ext uri="{FF2B5EF4-FFF2-40B4-BE49-F238E27FC236}">
                <a16:creationId xmlns:a16="http://schemas.microsoft.com/office/drawing/2014/main" xmlns="" id="{BC0B0F4D-A5A0-43EC-8308-999E4021D361}"/>
              </a:ext>
            </a:extLst>
          </p:cNvPr>
          <p:cNvGrpSpPr/>
          <p:nvPr/>
        </p:nvGrpSpPr>
        <p:grpSpPr>
          <a:xfrm>
            <a:off x="606965" y="1760128"/>
            <a:ext cx="5640967" cy="1815882"/>
            <a:chOff x="764723" y="2109212"/>
            <a:chExt cx="5640967" cy="1815882"/>
          </a:xfrm>
        </p:grpSpPr>
        <p:sp>
          <p:nvSpPr>
            <p:cNvPr id="97" name="Oval 96">
              <a:extLst>
                <a:ext uri="{FF2B5EF4-FFF2-40B4-BE49-F238E27FC236}">
                  <a16:creationId xmlns:a16="http://schemas.microsoft.com/office/drawing/2014/main" xmlns="" id="{6F44B02E-0CCF-4A05-9EDF-FA9CB77F21EE}"/>
                </a:ext>
              </a:extLst>
            </p:cNvPr>
            <p:cNvSpPr/>
            <p:nvPr/>
          </p:nvSpPr>
          <p:spPr>
            <a:xfrm>
              <a:off x="764723" y="2277144"/>
              <a:ext cx="662056" cy="662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a:t>
              </a:r>
            </a:p>
          </p:txBody>
        </p:sp>
        <p:sp>
          <p:nvSpPr>
            <p:cNvPr id="99" name="TextBox 98">
              <a:extLst>
                <a:ext uri="{FF2B5EF4-FFF2-40B4-BE49-F238E27FC236}">
                  <a16:creationId xmlns:a16="http://schemas.microsoft.com/office/drawing/2014/main" xmlns="" id="{BDA5BC45-AD6F-4C40-AA34-522E85D726CD}"/>
                </a:ext>
              </a:extLst>
            </p:cNvPr>
            <p:cNvSpPr txBox="1"/>
            <p:nvPr/>
          </p:nvSpPr>
          <p:spPr>
            <a:xfrm>
              <a:off x="1558609" y="2109212"/>
              <a:ext cx="4847081" cy="1815882"/>
            </a:xfrm>
            <a:prstGeom prst="rect">
              <a:avLst/>
            </a:prstGeom>
            <a:noFill/>
          </p:spPr>
          <p:txBody>
            <a:bodyPr wrap="square" rtlCol="0">
              <a:spAutoFit/>
            </a:bodyPr>
            <a:lstStyle/>
            <a:p>
              <a:r>
                <a:rPr lang="vi-VN" sz="2800" b="1" dirty="0">
                  <a:solidFill>
                    <a:schemeClr val="accent5"/>
                  </a:solidFill>
                  <a:latin typeface="Times New Roman" panose="02020603050405020304" pitchFamily="18" charset="0"/>
                  <a:cs typeface="Times New Roman" panose="02020603050405020304" pitchFamily="18" charset="0"/>
                </a:rPr>
                <a:t>Xây dựng bộ danh sách nội dung “sạch” (White List) và nội dung “đen” (Black list) trên mạng của Việt Nam</a:t>
              </a:r>
              <a:endParaRPr lang="en-US" sz="2800" b="1" dirty="0">
                <a:solidFill>
                  <a:schemeClr val="accent5"/>
                </a:solidFill>
                <a:latin typeface="Times New Roman" panose="02020603050405020304" pitchFamily="18" charset="0"/>
                <a:cs typeface="Times New Roman" panose="02020603050405020304" pitchFamily="18" charset="0"/>
              </a:endParaRPr>
            </a:p>
          </p:txBody>
        </p:sp>
      </p:grpSp>
      <p:grpSp>
        <p:nvGrpSpPr>
          <p:cNvPr id="106" name="Group 105">
            <a:extLst>
              <a:ext uri="{FF2B5EF4-FFF2-40B4-BE49-F238E27FC236}">
                <a16:creationId xmlns:a16="http://schemas.microsoft.com/office/drawing/2014/main" xmlns="" id="{403731E1-649F-4BEC-91F1-B397F02E222F}"/>
              </a:ext>
            </a:extLst>
          </p:cNvPr>
          <p:cNvGrpSpPr/>
          <p:nvPr/>
        </p:nvGrpSpPr>
        <p:grpSpPr>
          <a:xfrm>
            <a:off x="6247932" y="2804938"/>
            <a:ext cx="5716860" cy="3970318"/>
            <a:chOff x="673609" y="4662731"/>
            <a:chExt cx="5716860" cy="3970318"/>
          </a:xfrm>
        </p:grpSpPr>
        <p:sp>
          <p:nvSpPr>
            <p:cNvPr id="107" name="Oval 106">
              <a:extLst>
                <a:ext uri="{FF2B5EF4-FFF2-40B4-BE49-F238E27FC236}">
                  <a16:creationId xmlns:a16="http://schemas.microsoft.com/office/drawing/2014/main" xmlns="" id="{83CB6BE9-1A41-4AC4-9F70-878CD480C833}"/>
                </a:ext>
              </a:extLst>
            </p:cNvPr>
            <p:cNvSpPr/>
            <p:nvPr/>
          </p:nvSpPr>
          <p:spPr>
            <a:xfrm>
              <a:off x="673609" y="4662731"/>
              <a:ext cx="768391" cy="8325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II</a:t>
              </a:r>
            </a:p>
          </p:txBody>
        </p:sp>
        <p:sp>
          <p:nvSpPr>
            <p:cNvPr id="108" name="TextBox 107">
              <a:extLst>
                <a:ext uri="{FF2B5EF4-FFF2-40B4-BE49-F238E27FC236}">
                  <a16:creationId xmlns:a16="http://schemas.microsoft.com/office/drawing/2014/main" xmlns="" id="{75920A7A-9713-42C8-977B-D9C1BB0AB145}"/>
                </a:ext>
              </a:extLst>
            </p:cNvPr>
            <p:cNvSpPr txBox="1"/>
            <p:nvPr/>
          </p:nvSpPr>
          <p:spPr>
            <a:xfrm>
              <a:off x="1548336" y="4662731"/>
              <a:ext cx="4842133" cy="3970318"/>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Đàm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Google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thoả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cáo</a:t>
              </a:r>
              <a:r>
                <a:rPr lang="en-US" sz="2800" b="1" dirty="0">
                  <a:solidFill>
                    <a:srgbClr val="FF0000"/>
                  </a:solidFill>
                  <a:latin typeface="Times New Roman" panose="02020603050405020304" pitchFamily="18" charset="0"/>
                  <a:cs typeface="Times New Roman" panose="02020603050405020304" pitchFamily="18" charset="0"/>
                </a:rPr>
                <a:t> vi </a:t>
              </a:r>
              <a:r>
                <a:rPr lang="en-US" sz="2800" b="1" dirty="0" err="1">
                  <a:solidFill>
                    <a:srgbClr val="FF0000"/>
                  </a:solidFill>
                  <a:latin typeface="Times New Roman" panose="02020603050405020304" pitchFamily="18" charset="0"/>
                  <a:cs typeface="Times New Roman" panose="02020603050405020304" pitchFamily="18" charset="0"/>
                </a:rPr>
                <a:t>phạm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khỏe</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 typeface="Symbol" panose="05050102010706020507" pitchFamily="18" charset="2"/>
                <a:buChar char="Þ"/>
              </a:pPr>
              <a:r>
                <a:rPr lang="en-US" sz="2800" b="1" dirty="0">
                  <a:solidFill>
                    <a:srgbClr val="FF0000"/>
                  </a:solidFill>
                  <a:latin typeface="Times New Roman" panose="02020603050405020304" pitchFamily="18" charset="0"/>
                  <a:cs typeface="Times New Roman" panose="02020603050405020304" pitchFamily="18" charset="0"/>
                </a:rPr>
                <a:t>Google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2000 </a:t>
              </a:r>
              <a:r>
                <a:rPr lang="en-US" sz="2800" b="1" dirty="0" err="1">
                  <a:solidFill>
                    <a:srgbClr val="FF0000"/>
                  </a:solidFill>
                  <a:latin typeface="Times New Roman" panose="02020603050405020304" pitchFamily="18" charset="0"/>
                  <a:cs typeface="Times New Roman" panose="02020603050405020304" pitchFamily="18" charset="0"/>
                </a:rPr>
                <a:t>quảng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cáo</a:t>
              </a:r>
              <a:r>
                <a:rPr lang="en-US" sz="2800" b="1" dirty="0">
                  <a:solidFill>
                    <a:srgbClr val="FF0000"/>
                  </a:solidFill>
                  <a:latin typeface="Times New Roman" panose="02020603050405020304" pitchFamily="18" charset="0"/>
                  <a:cs typeface="Times New Roman" panose="02020603050405020304" pitchFamily="18" charset="0"/>
                </a:rPr>
                <a:t> vi </a:t>
              </a:r>
              <a:r>
                <a:rPr lang="en-US" sz="2800" b="1" dirty="0" err="1">
                  <a:solidFill>
                    <a:srgbClr val="FF0000"/>
                  </a:solidFill>
                  <a:latin typeface="Times New Roman" panose="02020603050405020304" pitchFamily="18" charset="0"/>
                  <a:cs typeface="Times New Roman" panose="02020603050405020304" pitchFamily="18" charset="0"/>
                </a:rPr>
                <a:t>phạm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6 </a:t>
              </a:r>
              <a:r>
                <a:rPr lang="en-US" sz="2800" b="1" dirty="0" err="1">
                  <a:solidFill>
                    <a:srgbClr val="FF0000"/>
                  </a:solidFill>
                  <a:latin typeface="Times New Roman" panose="02020603050405020304" pitchFamily="18" charset="0"/>
                  <a:cs typeface="Times New Roman" panose="02020603050405020304" pitchFamily="18" charset="0"/>
                </a:rPr>
                <a:t>tháng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năm</a:t>
              </a:r>
              <a:r>
                <a:rPr lang="en-US" sz="2800" b="1" dirty="0">
                  <a:solidFill>
                    <a:srgbClr val="FF0000"/>
                  </a:solidFill>
                  <a:latin typeface="Times New Roman" panose="02020603050405020304" pitchFamily="18" charset="0"/>
                  <a:cs typeface="Times New Roman" panose="02020603050405020304" pitchFamily="18" charset="0"/>
                </a:rPr>
                <a:t> 2022</a:t>
              </a:r>
            </a:p>
            <a:p>
              <a:pPr marL="457200" indent="-457200">
                <a:buFont typeface="Symbol" panose="05050102010706020507" pitchFamily="18" charset="2"/>
                <a:buChar char="Þ"/>
              </a:pPr>
              <a:endParaRPr lang="en-US" sz="28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288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 calcmode="lin" valueType="num">
                                      <p:cBhvr>
                                        <p:cTn id="9" dur="500" fill="hold"/>
                                        <p:tgtEl>
                                          <p:spTgt spid="96"/>
                                        </p:tgtEl>
                                        <p:attrNameLst>
                                          <p:attrName>style.rotation</p:attrName>
                                        </p:attrNameLst>
                                      </p:cBhvr>
                                      <p:tavLst>
                                        <p:tav tm="0">
                                          <p:val>
                                            <p:fltVal val="90"/>
                                          </p:val>
                                        </p:tav>
                                        <p:tav tm="100000">
                                          <p:val>
                                            <p:fltVal val="0"/>
                                          </p:val>
                                        </p:tav>
                                      </p:tavLst>
                                    </p:anim>
                                    <p:animEffect transition="in" filter="fade">
                                      <p:cBhvr>
                                        <p:cTn id="10" dur="500"/>
                                        <p:tgtEl>
                                          <p:spTgt spid="96"/>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ppt_w</p:attrName>
                                        </p:attrNameLst>
                                      </p:cBhvr>
                                      <p:tavLst>
                                        <p:tav tm="0">
                                          <p:val>
                                            <p:fltVal val="0"/>
                                          </p:val>
                                        </p:tav>
                                        <p:tav tm="100000">
                                          <p:val>
                                            <p:strVal val="#ppt_w"/>
                                          </p:val>
                                        </p:tav>
                                      </p:tavLst>
                                    </p:anim>
                                    <p:anim calcmode="lin" valueType="num">
                                      <p:cBhvr>
                                        <p:cTn id="15" dur="500" fill="hold"/>
                                        <p:tgtEl>
                                          <p:spTgt spid="106"/>
                                        </p:tgtEl>
                                        <p:attrNameLst>
                                          <p:attrName>ppt_h</p:attrName>
                                        </p:attrNameLst>
                                      </p:cBhvr>
                                      <p:tavLst>
                                        <p:tav tm="0">
                                          <p:val>
                                            <p:fltVal val="0"/>
                                          </p:val>
                                        </p:tav>
                                        <p:tav tm="100000">
                                          <p:val>
                                            <p:strVal val="#ppt_h"/>
                                          </p:val>
                                        </p:tav>
                                      </p:tavLst>
                                    </p:anim>
                                    <p:anim calcmode="lin" valueType="num">
                                      <p:cBhvr>
                                        <p:cTn id="16" dur="500" fill="hold"/>
                                        <p:tgtEl>
                                          <p:spTgt spid="106"/>
                                        </p:tgtEl>
                                        <p:attrNameLst>
                                          <p:attrName>style.rotation</p:attrName>
                                        </p:attrNameLst>
                                      </p:cBhvr>
                                      <p:tavLst>
                                        <p:tav tm="0">
                                          <p:val>
                                            <p:fltVal val="90"/>
                                          </p:val>
                                        </p:tav>
                                        <p:tav tm="100000">
                                          <p:val>
                                            <p:fltVal val="0"/>
                                          </p:val>
                                        </p:tav>
                                      </p:tavLst>
                                    </p:anim>
                                    <p:animEffect transition="in" filter="fade">
                                      <p:cBhvr>
                                        <p:cTn id="1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rc 35"/>
          <p:cNvSpPr/>
          <p:nvPr/>
        </p:nvSpPr>
        <p:spPr>
          <a:xfrm>
            <a:off x="2447164" y="2904717"/>
            <a:ext cx="4117602" cy="4117600"/>
          </a:xfrm>
          <a:prstGeom prst="arc">
            <a:avLst>
              <a:gd name="adj1" fmla="val 7581892"/>
              <a:gd name="adj2" fmla="val 3044230"/>
            </a:avLst>
          </a:prstGeom>
          <a:ln w="15875">
            <a:solidFill>
              <a:schemeClr val="tx1">
                <a:alpha val="2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Arc 36"/>
          <p:cNvSpPr/>
          <p:nvPr/>
        </p:nvSpPr>
        <p:spPr>
          <a:xfrm>
            <a:off x="1918174" y="2375726"/>
            <a:ext cx="5175585" cy="5175582"/>
          </a:xfrm>
          <a:prstGeom prst="arc">
            <a:avLst>
              <a:gd name="adj1" fmla="val 8549921"/>
              <a:gd name="adj2" fmla="val 2568850"/>
            </a:avLst>
          </a:prstGeom>
          <a:ln w="15875">
            <a:solidFill>
              <a:schemeClr val="tx1">
                <a:alpha val="2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9" name="Group 28"/>
          <p:cNvGrpSpPr/>
          <p:nvPr/>
        </p:nvGrpSpPr>
        <p:grpSpPr>
          <a:xfrm>
            <a:off x="2922876" y="3370891"/>
            <a:ext cx="3198100" cy="3184311"/>
            <a:chOff x="-533662" y="-260911"/>
            <a:chExt cx="4958906" cy="4937528"/>
          </a:xfrm>
        </p:grpSpPr>
        <p:grpSp>
          <p:nvGrpSpPr>
            <p:cNvPr id="30" name="Group 29"/>
            <p:cNvGrpSpPr/>
            <p:nvPr/>
          </p:nvGrpSpPr>
          <p:grpSpPr>
            <a:xfrm>
              <a:off x="-533662" y="-260911"/>
              <a:ext cx="4937531" cy="4937528"/>
              <a:chOff x="5744451" y="1425026"/>
              <a:chExt cx="2329700" cy="2329700"/>
            </a:xfrm>
          </p:grpSpPr>
          <p:sp>
            <p:nvSpPr>
              <p:cNvPr id="33" name="Oval 32"/>
              <p:cNvSpPr/>
              <p:nvPr/>
            </p:nvSpPr>
            <p:spPr>
              <a:xfrm>
                <a:off x="5744451" y="1425026"/>
                <a:ext cx="2329700" cy="2329700"/>
              </a:xfrm>
              <a:prstGeom prst="ellipse">
                <a:avLst/>
              </a:prstGeom>
              <a:gradFill flip="none" rotWithShape="1">
                <a:gsLst>
                  <a:gs pos="0">
                    <a:schemeClr val="accent6">
                      <a:lumMod val="20000"/>
                      <a:lumOff val="80000"/>
                    </a:schemeClr>
                  </a:gs>
                  <a:gs pos="62000">
                    <a:schemeClr val="accent6"/>
                  </a:gs>
                  <a:gs pos="100000">
                    <a:schemeClr val="accent6">
                      <a:lumMod val="5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Oval 33"/>
              <p:cNvSpPr/>
              <p:nvPr/>
            </p:nvSpPr>
            <p:spPr>
              <a:xfrm>
                <a:off x="6107670" y="1453398"/>
                <a:ext cx="1625965" cy="1157756"/>
              </a:xfrm>
              <a:prstGeom prst="ellipse">
                <a:avLst/>
              </a:prstGeom>
              <a:gradFill>
                <a:gsLst>
                  <a:gs pos="0">
                    <a:srgbClr val="FEFEFE">
                      <a:alpha val="0"/>
                    </a:srgbClr>
                  </a:gs>
                  <a:gs pos="100000">
                    <a:srgbClr val="FEFEFE"/>
                  </a:gs>
                  <a:gs pos="62000">
                    <a:schemeClr val="accent6">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1" name="Shape 7"/>
            <p:cNvSpPr/>
            <p:nvPr/>
          </p:nvSpPr>
          <p:spPr>
            <a:xfrm>
              <a:off x="-531886" y="-260802"/>
              <a:ext cx="4957130" cy="472765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rgbClr val="FFFFFF">
                <a:alpha val="6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4" name="Group 3"/>
          <p:cNvGrpSpPr/>
          <p:nvPr/>
        </p:nvGrpSpPr>
        <p:grpSpPr>
          <a:xfrm>
            <a:off x="3792898" y="4192010"/>
            <a:ext cx="1442920" cy="2368296"/>
            <a:chOff x="4158147" y="1704855"/>
            <a:chExt cx="3874220" cy="6358838"/>
          </a:xfrm>
          <a:effectLst>
            <a:outerShdw blurRad="50800" dist="114300" dir="14220000" algn="l" rotWithShape="0">
              <a:prstClr val="black">
                <a:alpha val="15000"/>
              </a:prstClr>
            </a:outerShdw>
          </a:effectLst>
        </p:grpSpPr>
        <p:sp>
          <p:nvSpPr>
            <p:cNvPr id="5" name="Shape 6"/>
            <p:cNvSpPr/>
            <p:nvPr/>
          </p:nvSpPr>
          <p:spPr>
            <a:xfrm>
              <a:off x="4471173" y="5124952"/>
              <a:ext cx="641122" cy="620827"/>
            </a:xfrm>
            <a:custGeom>
              <a:avLst/>
              <a:gdLst/>
              <a:ahLst/>
              <a:cxnLst>
                <a:cxn ang="0">
                  <a:pos x="wd2" y="hd2"/>
                </a:cxn>
                <a:cxn ang="5400000">
                  <a:pos x="wd2" y="hd2"/>
                </a:cxn>
                <a:cxn ang="10800000">
                  <a:pos x="wd2" y="hd2"/>
                </a:cxn>
                <a:cxn ang="16200000">
                  <a:pos x="wd2" y="hd2"/>
                </a:cxn>
              </a:cxnLst>
              <a:rect l="0" t="0" r="r" b="b"/>
              <a:pathLst>
                <a:path w="21600" h="21426" extrusionOk="0">
                  <a:moveTo>
                    <a:pt x="0" y="2"/>
                  </a:moveTo>
                  <a:cubicBezTo>
                    <a:pt x="3771" y="-174"/>
                    <a:pt x="21600" y="11416"/>
                    <a:pt x="21600" y="11416"/>
                  </a:cubicBezTo>
                  <a:lnTo>
                    <a:pt x="16629" y="21426"/>
                  </a:lnTo>
                  <a:cubicBezTo>
                    <a:pt x="16629" y="21426"/>
                    <a:pt x="0" y="2"/>
                    <a:pt x="0" y="2"/>
                  </a:cubicBezTo>
                  <a:close/>
                </a:path>
              </a:pathLst>
            </a:custGeom>
            <a:solidFill>
              <a:schemeClr val="accent4">
                <a:lumMod val="75000"/>
                <a:alpha val="5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 name="Shape 7"/>
            <p:cNvSpPr/>
            <p:nvPr/>
          </p:nvSpPr>
          <p:spPr>
            <a:xfrm>
              <a:off x="4158147" y="2272939"/>
              <a:ext cx="820634" cy="1076779"/>
            </a:xfrm>
            <a:custGeom>
              <a:avLst/>
              <a:gdLst/>
              <a:ahLst/>
              <a:cxnLst>
                <a:cxn ang="0">
                  <a:pos x="wd2" y="hd2"/>
                </a:cxn>
                <a:cxn ang="5400000">
                  <a:pos x="wd2" y="hd2"/>
                </a:cxn>
                <a:cxn ang="10800000">
                  <a:pos x="wd2" y="hd2"/>
                </a:cxn>
                <a:cxn ang="16200000">
                  <a:pos x="wd2" y="hd2"/>
                </a:cxn>
              </a:cxnLst>
              <a:rect l="0" t="0" r="r" b="b"/>
              <a:pathLst>
                <a:path w="19354" h="20137" extrusionOk="0">
                  <a:moveTo>
                    <a:pt x="18874" y="7101"/>
                  </a:moveTo>
                  <a:cubicBezTo>
                    <a:pt x="11194" y="1487"/>
                    <a:pt x="5194" y="-1463"/>
                    <a:pt x="1474" y="726"/>
                  </a:cubicBezTo>
                  <a:cubicBezTo>
                    <a:pt x="-2246" y="2914"/>
                    <a:pt x="1474" y="9385"/>
                    <a:pt x="8194" y="13952"/>
                  </a:cubicBezTo>
                  <a:cubicBezTo>
                    <a:pt x="14914" y="18519"/>
                    <a:pt x="19354" y="20137"/>
                    <a:pt x="19354" y="20137"/>
                  </a:cubicBezTo>
                  <a:cubicBezTo>
                    <a:pt x="19354" y="20137"/>
                    <a:pt x="18874" y="7101"/>
                    <a:pt x="18874" y="7101"/>
                  </a:cubicBezTo>
                  <a:close/>
                </a:path>
              </a:pathLst>
            </a:custGeom>
            <a:solidFill>
              <a:schemeClr val="accent3">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 name="Shape 8"/>
            <p:cNvSpPr/>
            <p:nvPr/>
          </p:nvSpPr>
          <p:spPr>
            <a:xfrm>
              <a:off x="4424583" y="3722025"/>
              <a:ext cx="590240" cy="6512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79" y="7931"/>
                    <a:pt x="19552" y="21600"/>
                    <a:pt x="19552" y="21600"/>
                  </a:cubicBezTo>
                  <a:lnTo>
                    <a:pt x="21600" y="9956"/>
                  </a:lnTo>
                  <a:cubicBezTo>
                    <a:pt x="21600" y="9956"/>
                    <a:pt x="0" y="0"/>
                    <a:pt x="0" y="0"/>
                  </a:cubicBezTo>
                  <a:close/>
                </a:path>
              </a:pathLst>
            </a:custGeom>
            <a:solidFill>
              <a:schemeClr val="accent4">
                <a:lumMod val="75000"/>
                <a:alpha val="5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 name="Shape 9"/>
            <p:cNvSpPr/>
            <p:nvPr/>
          </p:nvSpPr>
          <p:spPr>
            <a:xfrm>
              <a:off x="4627686" y="4243843"/>
              <a:ext cx="432503" cy="4019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671"/>
                  </a:lnTo>
                  <a:lnTo>
                    <a:pt x="18042" y="21600"/>
                  </a:lnTo>
                  <a:cubicBezTo>
                    <a:pt x="18042" y="21600"/>
                    <a:pt x="0" y="0"/>
                    <a:pt x="0" y="0"/>
                  </a:cubicBezTo>
                  <a:close/>
                </a:path>
              </a:pathLst>
            </a:custGeom>
            <a:solidFill>
              <a:schemeClr val="accent4">
                <a:lumMod val="75000"/>
                <a:alpha val="5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 name="Shape 10"/>
            <p:cNvSpPr/>
            <p:nvPr/>
          </p:nvSpPr>
          <p:spPr>
            <a:xfrm>
              <a:off x="5137800" y="2870007"/>
              <a:ext cx="2894567" cy="5193686"/>
            </a:xfrm>
            <a:custGeom>
              <a:avLst/>
              <a:gdLst/>
              <a:ahLst/>
              <a:cxnLst>
                <a:cxn ang="0">
                  <a:pos x="wd2" y="hd2"/>
                </a:cxn>
                <a:cxn ang="5400000">
                  <a:pos x="wd2" y="hd2"/>
                </a:cxn>
                <a:cxn ang="10800000">
                  <a:pos x="wd2" y="hd2"/>
                </a:cxn>
                <a:cxn ang="16200000">
                  <a:pos x="wd2" y="hd2"/>
                </a:cxn>
              </a:cxnLst>
              <a:rect l="0" t="0" r="r" b="b"/>
              <a:pathLst>
                <a:path w="20582" h="21364" extrusionOk="0">
                  <a:moveTo>
                    <a:pt x="18962" y="172"/>
                  </a:moveTo>
                  <a:cubicBezTo>
                    <a:pt x="18093" y="-236"/>
                    <a:pt x="15706" y="-48"/>
                    <a:pt x="15706" y="2181"/>
                  </a:cubicBezTo>
                  <a:cubicBezTo>
                    <a:pt x="15706" y="4411"/>
                    <a:pt x="15760" y="5792"/>
                    <a:pt x="15326" y="6451"/>
                  </a:cubicBezTo>
                  <a:cubicBezTo>
                    <a:pt x="14566" y="7142"/>
                    <a:pt x="8922" y="9371"/>
                    <a:pt x="3332" y="8837"/>
                  </a:cubicBezTo>
                  <a:cubicBezTo>
                    <a:pt x="130" y="8555"/>
                    <a:pt x="-196" y="9988"/>
                    <a:pt x="75" y="11924"/>
                  </a:cubicBezTo>
                  <a:cubicBezTo>
                    <a:pt x="75" y="13861"/>
                    <a:pt x="75" y="21364"/>
                    <a:pt x="75" y="21364"/>
                  </a:cubicBezTo>
                  <a:lnTo>
                    <a:pt x="14240" y="21364"/>
                  </a:lnTo>
                  <a:lnTo>
                    <a:pt x="14240" y="15901"/>
                  </a:lnTo>
                  <a:cubicBezTo>
                    <a:pt x="14240" y="14426"/>
                    <a:pt x="18473" y="11474"/>
                    <a:pt x="19939" y="9497"/>
                  </a:cubicBezTo>
                  <a:cubicBezTo>
                    <a:pt x="21404" y="7519"/>
                    <a:pt x="19939" y="3626"/>
                    <a:pt x="19722" y="2119"/>
                  </a:cubicBezTo>
                  <a:cubicBezTo>
                    <a:pt x="19505" y="612"/>
                    <a:pt x="19233" y="361"/>
                    <a:pt x="18962" y="172"/>
                  </a:cubicBezTo>
                  <a:close/>
                </a:path>
              </a:pathLst>
            </a:custGeom>
            <a:solidFill>
              <a:schemeClr val="accent3">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0" name="Shape 11"/>
            <p:cNvSpPr/>
            <p:nvPr/>
          </p:nvSpPr>
          <p:spPr>
            <a:xfrm>
              <a:off x="6291358" y="2968552"/>
              <a:ext cx="1739551" cy="5092401"/>
            </a:xfrm>
            <a:custGeom>
              <a:avLst/>
              <a:gdLst/>
              <a:ahLst/>
              <a:cxnLst>
                <a:cxn ang="0">
                  <a:pos x="wd2" y="hd2"/>
                </a:cxn>
                <a:cxn ang="5400000">
                  <a:pos x="wd2" y="hd2"/>
                </a:cxn>
                <a:cxn ang="10800000">
                  <a:pos x="wd2" y="hd2"/>
                </a:cxn>
                <a:cxn ang="16200000">
                  <a:pos x="wd2" y="hd2"/>
                </a:cxn>
              </a:cxnLst>
              <a:rect l="0" t="0" r="r" b="b"/>
              <a:pathLst>
                <a:path w="19795" h="21600" extrusionOk="0">
                  <a:moveTo>
                    <a:pt x="18418" y="1755"/>
                  </a:moveTo>
                  <a:cubicBezTo>
                    <a:pt x="18183" y="706"/>
                    <a:pt x="17909" y="247"/>
                    <a:pt x="17622" y="0"/>
                  </a:cubicBezTo>
                  <a:cubicBezTo>
                    <a:pt x="16230" y="368"/>
                    <a:pt x="16108" y="1719"/>
                    <a:pt x="16681" y="3730"/>
                  </a:cubicBezTo>
                  <a:cubicBezTo>
                    <a:pt x="17289" y="5866"/>
                    <a:pt x="18157" y="8845"/>
                    <a:pt x="14857" y="10366"/>
                  </a:cubicBezTo>
                  <a:cubicBezTo>
                    <a:pt x="11556" y="11888"/>
                    <a:pt x="2611" y="12762"/>
                    <a:pt x="874" y="13992"/>
                  </a:cubicBezTo>
                  <a:cubicBezTo>
                    <a:pt x="-490" y="14958"/>
                    <a:pt x="73" y="19634"/>
                    <a:pt x="378" y="21600"/>
                  </a:cubicBezTo>
                  <a:lnTo>
                    <a:pt x="9646" y="21600"/>
                  </a:lnTo>
                  <a:lnTo>
                    <a:pt x="9646" y="15967"/>
                  </a:lnTo>
                  <a:cubicBezTo>
                    <a:pt x="9646" y="14445"/>
                    <a:pt x="16420" y="11402"/>
                    <a:pt x="18765" y="9363"/>
                  </a:cubicBezTo>
                  <a:cubicBezTo>
                    <a:pt x="21110" y="7323"/>
                    <a:pt x="18765" y="3309"/>
                    <a:pt x="18418" y="1755"/>
                  </a:cubicBezTo>
                  <a:close/>
                </a:path>
              </a:pathLst>
            </a:custGeom>
            <a:solidFill>
              <a:schemeClr val="accent4">
                <a:lumMod val="50000"/>
                <a:alpha val="1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 name="Shape 12"/>
            <p:cNvSpPr/>
            <p:nvPr/>
          </p:nvSpPr>
          <p:spPr>
            <a:xfrm>
              <a:off x="7613022" y="2916381"/>
              <a:ext cx="298656" cy="504062"/>
            </a:xfrm>
            <a:custGeom>
              <a:avLst/>
              <a:gdLst/>
              <a:ahLst/>
              <a:cxnLst>
                <a:cxn ang="0">
                  <a:pos x="wd2" y="hd2"/>
                </a:cxn>
                <a:cxn ang="5400000">
                  <a:pos x="wd2" y="hd2"/>
                </a:cxn>
                <a:cxn ang="10800000">
                  <a:pos x="wd2" y="hd2"/>
                </a:cxn>
                <a:cxn ang="16200000">
                  <a:pos x="wd2" y="hd2"/>
                </a:cxn>
              </a:cxnLst>
              <a:rect l="0" t="0" r="r" b="b"/>
              <a:pathLst>
                <a:path w="20784" h="20575" extrusionOk="0">
                  <a:moveTo>
                    <a:pt x="20778" y="18061"/>
                  </a:moveTo>
                  <a:cubicBezTo>
                    <a:pt x="20247" y="10273"/>
                    <a:pt x="20247" y="1238"/>
                    <a:pt x="17060" y="199"/>
                  </a:cubicBezTo>
                  <a:cubicBezTo>
                    <a:pt x="13873" y="-839"/>
                    <a:pt x="1834" y="2069"/>
                    <a:pt x="63" y="11415"/>
                  </a:cubicBezTo>
                  <a:cubicBezTo>
                    <a:pt x="-645" y="17853"/>
                    <a:pt x="4666" y="20346"/>
                    <a:pt x="10686" y="20553"/>
                  </a:cubicBezTo>
                  <a:cubicBezTo>
                    <a:pt x="16706" y="20761"/>
                    <a:pt x="20955" y="19411"/>
                    <a:pt x="20778" y="18061"/>
                  </a:cubicBezTo>
                  <a:close/>
                </a:path>
              </a:pathLst>
            </a:custGeom>
            <a:solidFill>
              <a:schemeClr val="accent3">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 name="Shape 13"/>
            <p:cNvSpPr/>
            <p:nvPr/>
          </p:nvSpPr>
          <p:spPr>
            <a:xfrm>
              <a:off x="4847963" y="1704855"/>
              <a:ext cx="2449724" cy="4594708"/>
            </a:xfrm>
            <a:custGeom>
              <a:avLst/>
              <a:gdLst/>
              <a:ahLst/>
              <a:cxnLst>
                <a:cxn ang="0">
                  <a:pos x="wd2" y="hd2"/>
                </a:cxn>
                <a:cxn ang="5400000">
                  <a:pos x="wd2" y="hd2"/>
                </a:cxn>
                <a:cxn ang="10800000">
                  <a:pos x="wd2" y="hd2"/>
                </a:cxn>
                <a:cxn ang="16200000">
                  <a:pos x="wd2" y="hd2"/>
                </a:cxn>
              </a:cxnLst>
              <a:rect l="0" t="0" r="r" b="b"/>
              <a:pathLst>
                <a:path w="21600" h="21600" extrusionOk="0">
                  <a:moveTo>
                    <a:pt x="19809" y="0"/>
                  </a:moveTo>
                  <a:lnTo>
                    <a:pt x="1791" y="0"/>
                  </a:lnTo>
                  <a:cubicBezTo>
                    <a:pt x="802" y="0"/>
                    <a:pt x="0" y="427"/>
                    <a:pt x="0" y="955"/>
                  </a:cubicBezTo>
                  <a:lnTo>
                    <a:pt x="0" y="20645"/>
                  </a:lnTo>
                  <a:cubicBezTo>
                    <a:pt x="0" y="21173"/>
                    <a:pt x="802" y="21600"/>
                    <a:pt x="1791" y="21600"/>
                  </a:cubicBezTo>
                  <a:lnTo>
                    <a:pt x="19809" y="21600"/>
                  </a:lnTo>
                  <a:cubicBezTo>
                    <a:pt x="20798" y="21600"/>
                    <a:pt x="21600" y="21173"/>
                    <a:pt x="21600" y="20645"/>
                  </a:cubicBezTo>
                  <a:lnTo>
                    <a:pt x="21600" y="955"/>
                  </a:lnTo>
                  <a:cubicBezTo>
                    <a:pt x="21600" y="427"/>
                    <a:pt x="20798" y="0"/>
                    <a:pt x="19809" y="0"/>
                  </a:cubicBezTo>
                  <a:close/>
                </a:path>
              </a:pathLst>
            </a:custGeom>
            <a:gradFill>
              <a:gsLst>
                <a:gs pos="37000">
                  <a:schemeClr val="bg2">
                    <a:lumMod val="40000"/>
                    <a:lumOff val="60000"/>
                  </a:schemeClr>
                </a:gs>
                <a:gs pos="52000">
                  <a:schemeClr val="bg2">
                    <a:lumMod val="20000"/>
                    <a:lumOff val="80000"/>
                  </a:schemeClr>
                </a:gs>
              </a:gsLst>
              <a:lin ang="54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 name="Shape 14"/>
            <p:cNvSpPr/>
            <p:nvPr/>
          </p:nvSpPr>
          <p:spPr>
            <a:xfrm>
              <a:off x="4934914" y="2359891"/>
              <a:ext cx="2277314" cy="32841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5">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 name="Shape 15"/>
            <p:cNvSpPr/>
            <p:nvPr/>
          </p:nvSpPr>
          <p:spPr>
            <a:xfrm>
              <a:off x="4934914" y="5165530"/>
              <a:ext cx="2277314" cy="4819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 name="Shape 16"/>
            <p:cNvSpPr/>
            <p:nvPr/>
          </p:nvSpPr>
          <p:spPr>
            <a:xfrm>
              <a:off x="5717478" y="1861368"/>
              <a:ext cx="712392" cy="662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21150" y="21600"/>
                    <a:pt x="20596" y="21600"/>
                  </a:cubicBezTo>
                  <a:lnTo>
                    <a:pt x="1004" y="21600"/>
                  </a:lnTo>
                  <a:cubicBezTo>
                    <a:pt x="450" y="21600"/>
                    <a:pt x="0" y="16765"/>
                    <a:pt x="0" y="10800"/>
                  </a:cubicBezTo>
                  <a:lnTo>
                    <a:pt x="0" y="10800"/>
                  </a:lnTo>
                  <a:cubicBezTo>
                    <a:pt x="0" y="4835"/>
                    <a:pt x="450" y="0"/>
                    <a:pt x="1004" y="0"/>
                  </a:cubicBezTo>
                  <a:lnTo>
                    <a:pt x="20596" y="0"/>
                  </a:lnTo>
                  <a:cubicBezTo>
                    <a:pt x="21150" y="0"/>
                    <a:pt x="21600" y="4835"/>
                    <a:pt x="21600" y="10800"/>
                  </a:cubicBezTo>
                  <a:cubicBezTo>
                    <a:pt x="21600" y="10800"/>
                    <a:pt x="21600" y="10800"/>
                    <a:pt x="21600" y="10800"/>
                  </a:cubicBezTo>
                  <a:close/>
                </a:path>
              </a:pathLst>
            </a:custGeom>
            <a:solidFill>
              <a:srgbClr val="FEFEF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6" name="Freeform 15"/>
            <p:cNvSpPr/>
            <p:nvPr/>
          </p:nvSpPr>
          <p:spPr>
            <a:xfrm>
              <a:off x="5873992" y="5745206"/>
              <a:ext cx="399130" cy="399130"/>
            </a:xfrm>
            <a:custGeom>
              <a:avLst/>
              <a:gdLst>
                <a:gd name="connsiteX0" fmla="*/ 154377 w 352469"/>
                <a:gd name="connsiteY0" fmla="*/ 102382 h 352469"/>
                <a:gd name="connsiteX1" fmla="*/ 202237 w 352469"/>
                <a:gd name="connsiteY1" fmla="*/ 102382 h 352469"/>
                <a:gd name="connsiteX2" fmla="*/ 249113 w 352469"/>
                <a:gd name="connsiteY2" fmla="*/ 149258 h 352469"/>
                <a:gd name="connsiteX3" fmla="*/ 249113 w 352469"/>
                <a:gd name="connsiteY3" fmla="*/ 197118 h 352469"/>
                <a:gd name="connsiteX4" fmla="*/ 202237 w 352469"/>
                <a:gd name="connsiteY4" fmla="*/ 243994 h 352469"/>
                <a:gd name="connsiteX5" fmla="*/ 154377 w 352469"/>
                <a:gd name="connsiteY5" fmla="*/ 243994 h 352469"/>
                <a:gd name="connsiteX6" fmla="*/ 107501 w 352469"/>
                <a:gd name="connsiteY6" fmla="*/ 197118 h 352469"/>
                <a:gd name="connsiteX7" fmla="*/ 107501 w 352469"/>
                <a:gd name="connsiteY7" fmla="*/ 149258 h 352469"/>
                <a:gd name="connsiteX8" fmla="*/ 154377 w 352469"/>
                <a:gd name="connsiteY8" fmla="*/ 102382 h 352469"/>
                <a:gd name="connsiteX9" fmla="*/ 144039 w 352469"/>
                <a:gd name="connsiteY9" fmla="*/ 80970 h 352469"/>
                <a:gd name="connsiteX10" fmla="*/ 80970 w 352469"/>
                <a:gd name="connsiteY10" fmla="*/ 144039 h 352469"/>
                <a:gd name="connsiteX11" fmla="*/ 80970 w 352469"/>
                <a:gd name="connsiteY11" fmla="*/ 208430 h 352469"/>
                <a:gd name="connsiteX12" fmla="*/ 144039 w 352469"/>
                <a:gd name="connsiteY12" fmla="*/ 271499 h 352469"/>
                <a:gd name="connsiteX13" fmla="*/ 208430 w 352469"/>
                <a:gd name="connsiteY13" fmla="*/ 271499 h 352469"/>
                <a:gd name="connsiteX14" fmla="*/ 271499 w 352469"/>
                <a:gd name="connsiteY14" fmla="*/ 208430 h 352469"/>
                <a:gd name="connsiteX15" fmla="*/ 271499 w 352469"/>
                <a:gd name="connsiteY15" fmla="*/ 144039 h 352469"/>
                <a:gd name="connsiteX16" fmla="*/ 208430 w 352469"/>
                <a:gd name="connsiteY16" fmla="*/ 80970 h 352469"/>
                <a:gd name="connsiteX17" fmla="*/ 176235 w 352469"/>
                <a:gd name="connsiteY17" fmla="*/ 0 h 352469"/>
                <a:gd name="connsiteX18" fmla="*/ 352469 w 352469"/>
                <a:gd name="connsiteY18" fmla="*/ 176235 h 352469"/>
                <a:gd name="connsiteX19" fmla="*/ 176235 w 352469"/>
                <a:gd name="connsiteY19" fmla="*/ 352469 h 352469"/>
                <a:gd name="connsiteX20" fmla="*/ 0 w 352469"/>
                <a:gd name="connsiteY20" fmla="*/ 176235 h 352469"/>
                <a:gd name="connsiteX21" fmla="*/ 176235 w 352469"/>
                <a:gd name="connsiteY21" fmla="*/ 0 h 35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469" h="352469">
                  <a:moveTo>
                    <a:pt x="154377" y="102382"/>
                  </a:moveTo>
                  <a:lnTo>
                    <a:pt x="202237" y="102382"/>
                  </a:lnTo>
                  <a:cubicBezTo>
                    <a:pt x="228127" y="102382"/>
                    <a:pt x="249113" y="123368"/>
                    <a:pt x="249113" y="149258"/>
                  </a:cubicBezTo>
                  <a:lnTo>
                    <a:pt x="249113" y="197118"/>
                  </a:lnTo>
                  <a:cubicBezTo>
                    <a:pt x="249113" y="223008"/>
                    <a:pt x="228127" y="243994"/>
                    <a:pt x="202237" y="243994"/>
                  </a:cubicBezTo>
                  <a:lnTo>
                    <a:pt x="154377" y="243994"/>
                  </a:lnTo>
                  <a:cubicBezTo>
                    <a:pt x="128487" y="243994"/>
                    <a:pt x="107501" y="223008"/>
                    <a:pt x="107501" y="197118"/>
                  </a:cubicBezTo>
                  <a:lnTo>
                    <a:pt x="107501" y="149258"/>
                  </a:lnTo>
                  <a:cubicBezTo>
                    <a:pt x="107501" y="123368"/>
                    <a:pt x="128487" y="102382"/>
                    <a:pt x="154377" y="102382"/>
                  </a:cubicBezTo>
                  <a:close/>
                  <a:moveTo>
                    <a:pt x="144039" y="80970"/>
                  </a:moveTo>
                  <a:cubicBezTo>
                    <a:pt x="109217" y="80970"/>
                    <a:pt x="80970" y="109217"/>
                    <a:pt x="80970" y="144039"/>
                  </a:cubicBezTo>
                  <a:lnTo>
                    <a:pt x="80970" y="208430"/>
                  </a:lnTo>
                  <a:cubicBezTo>
                    <a:pt x="80970" y="243253"/>
                    <a:pt x="109217" y="271499"/>
                    <a:pt x="144039" y="271499"/>
                  </a:cubicBezTo>
                  <a:lnTo>
                    <a:pt x="208430" y="271499"/>
                  </a:lnTo>
                  <a:cubicBezTo>
                    <a:pt x="243253" y="271499"/>
                    <a:pt x="271499" y="243253"/>
                    <a:pt x="271499" y="208430"/>
                  </a:cubicBezTo>
                  <a:cubicBezTo>
                    <a:pt x="271499" y="208430"/>
                    <a:pt x="271499" y="144039"/>
                    <a:pt x="271499" y="144039"/>
                  </a:cubicBezTo>
                  <a:cubicBezTo>
                    <a:pt x="271499" y="109217"/>
                    <a:pt x="243253" y="80970"/>
                    <a:pt x="208430" y="80970"/>
                  </a:cubicBezTo>
                  <a:close/>
                  <a:moveTo>
                    <a:pt x="176235" y="0"/>
                  </a:moveTo>
                  <a:cubicBezTo>
                    <a:pt x="273572" y="0"/>
                    <a:pt x="352469" y="78897"/>
                    <a:pt x="352469" y="176235"/>
                  </a:cubicBezTo>
                  <a:cubicBezTo>
                    <a:pt x="352469" y="273572"/>
                    <a:pt x="273572" y="352469"/>
                    <a:pt x="176235" y="352469"/>
                  </a:cubicBezTo>
                  <a:cubicBezTo>
                    <a:pt x="78897" y="352469"/>
                    <a:pt x="0" y="273572"/>
                    <a:pt x="0" y="176235"/>
                  </a:cubicBezTo>
                  <a:cubicBezTo>
                    <a:pt x="0" y="78897"/>
                    <a:pt x="78897" y="0"/>
                    <a:pt x="176235" y="0"/>
                  </a:cubicBezTo>
                  <a:close/>
                </a:path>
              </a:pathLst>
            </a:custGeom>
            <a:gradFill>
              <a:gsLst>
                <a:gs pos="92000">
                  <a:schemeClr val="bg2">
                    <a:lumMod val="20000"/>
                    <a:lumOff val="80000"/>
                  </a:schemeClr>
                </a:gs>
                <a:gs pos="43000">
                  <a:srgbClr val="FEFEFE"/>
                </a:gs>
              </a:gsLst>
              <a:lin ang="3600000" scaled="0"/>
            </a:gra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 name="Shape 19"/>
            <p:cNvSpPr/>
            <p:nvPr/>
          </p:nvSpPr>
          <p:spPr>
            <a:xfrm>
              <a:off x="4407408" y="3310561"/>
              <a:ext cx="1006824" cy="1034527"/>
            </a:xfrm>
            <a:custGeom>
              <a:avLst/>
              <a:gdLst/>
              <a:ahLst/>
              <a:cxnLst>
                <a:cxn ang="0">
                  <a:pos x="wd2" y="hd2"/>
                </a:cxn>
                <a:cxn ang="5400000">
                  <a:pos x="wd2" y="hd2"/>
                </a:cxn>
                <a:cxn ang="10800000">
                  <a:pos x="wd2" y="hd2"/>
                </a:cxn>
                <a:cxn ang="16200000">
                  <a:pos x="wd2" y="hd2"/>
                </a:cxn>
              </a:cxnLst>
              <a:rect l="0" t="0" r="r" b="b"/>
              <a:pathLst>
                <a:path w="16251" h="17497" extrusionOk="0">
                  <a:moveTo>
                    <a:pt x="13145" y="7686"/>
                  </a:moveTo>
                  <a:cubicBezTo>
                    <a:pt x="19880" y="14398"/>
                    <a:pt x="14295" y="20250"/>
                    <a:pt x="9285" y="16119"/>
                  </a:cubicBezTo>
                  <a:cubicBezTo>
                    <a:pt x="6247" y="13624"/>
                    <a:pt x="744" y="8116"/>
                    <a:pt x="744" y="8116"/>
                  </a:cubicBezTo>
                  <a:cubicBezTo>
                    <a:pt x="-1720" y="4416"/>
                    <a:pt x="2469" y="-1350"/>
                    <a:pt x="5590" y="285"/>
                  </a:cubicBezTo>
                  <a:cubicBezTo>
                    <a:pt x="6986" y="1146"/>
                    <a:pt x="13145" y="7686"/>
                    <a:pt x="13145" y="7686"/>
                  </a:cubicBezTo>
                  <a:close/>
                </a:path>
              </a:pathLst>
            </a:custGeom>
            <a:solidFill>
              <a:schemeClr val="accent3">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 name="Shape 20"/>
            <p:cNvSpPr/>
            <p:nvPr/>
          </p:nvSpPr>
          <p:spPr>
            <a:xfrm>
              <a:off x="4285676" y="4232249"/>
              <a:ext cx="1060604" cy="1057473"/>
            </a:xfrm>
            <a:custGeom>
              <a:avLst/>
              <a:gdLst/>
              <a:ahLst/>
              <a:cxnLst>
                <a:cxn ang="0">
                  <a:pos x="wd2" y="hd2"/>
                </a:cxn>
                <a:cxn ang="5400000">
                  <a:pos x="wd2" y="hd2"/>
                </a:cxn>
                <a:cxn ang="10800000">
                  <a:pos x="wd2" y="hd2"/>
                </a:cxn>
                <a:cxn ang="16200000">
                  <a:pos x="wd2" y="hd2"/>
                </a:cxn>
              </a:cxnLst>
              <a:rect l="0" t="0" r="r" b="b"/>
              <a:pathLst>
                <a:path w="18082" h="16940" extrusionOk="0">
                  <a:moveTo>
                    <a:pt x="6614" y="647"/>
                  </a:moveTo>
                  <a:lnTo>
                    <a:pt x="16157" y="9124"/>
                  </a:lnTo>
                  <a:cubicBezTo>
                    <a:pt x="20494" y="13281"/>
                    <a:pt x="17111" y="20698"/>
                    <a:pt x="9911" y="14666"/>
                  </a:cubicBezTo>
                  <a:cubicBezTo>
                    <a:pt x="2711" y="8635"/>
                    <a:pt x="-1106" y="5863"/>
                    <a:pt x="282" y="3173"/>
                  </a:cubicBezTo>
                  <a:cubicBezTo>
                    <a:pt x="1670" y="484"/>
                    <a:pt x="4706" y="-902"/>
                    <a:pt x="6614" y="647"/>
                  </a:cubicBezTo>
                  <a:close/>
                </a:path>
              </a:pathLst>
            </a:custGeom>
            <a:solidFill>
              <a:schemeClr val="accent3">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 name="Shape 21"/>
            <p:cNvSpPr/>
            <p:nvPr/>
          </p:nvSpPr>
          <p:spPr>
            <a:xfrm>
              <a:off x="4210318" y="5124952"/>
              <a:ext cx="1154676" cy="1141980"/>
            </a:xfrm>
            <a:custGeom>
              <a:avLst/>
              <a:gdLst/>
              <a:ahLst/>
              <a:cxnLst>
                <a:cxn ang="0">
                  <a:pos x="wd2" y="hd2"/>
                </a:cxn>
                <a:cxn ang="5400000">
                  <a:pos x="wd2" y="hd2"/>
                </a:cxn>
                <a:cxn ang="10800000">
                  <a:pos x="wd2" y="hd2"/>
                </a:cxn>
                <a:cxn ang="16200000">
                  <a:pos x="wd2" y="hd2"/>
                </a:cxn>
              </a:cxnLst>
              <a:rect l="0" t="0" r="r" b="b"/>
              <a:pathLst>
                <a:path w="19147" h="16545" extrusionOk="0">
                  <a:moveTo>
                    <a:pt x="6497" y="909"/>
                  </a:moveTo>
                  <a:lnTo>
                    <a:pt x="16875" y="9313"/>
                  </a:lnTo>
                  <a:cubicBezTo>
                    <a:pt x="21600" y="13294"/>
                    <a:pt x="18563" y="20076"/>
                    <a:pt x="11391" y="14326"/>
                  </a:cubicBezTo>
                  <a:cubicBezTo>
                    <a:pt x="4219" y="8576"/>
                    <a:pt x="0" y="6438"/>
                    <a:pt x="0" y="3931"/>
                  </a:cubicBezTo>
                  <a:cubicBezTo>
                    <a:pt x="0" y="1425"/>
                    <a:pt x="3459" y="-1524"/>
                    <a:pt x="6497" y="909"/>
                  </a:cubicBezTo>
                  <a:close/>
                </a:path>
              </a:pathLst>
            </a:custGeom>
            <a:solidFill>
              <a:schemeClr val="accent3">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20" name="Shape 22"/>
            <p:cNvSpPr/>
            <p:nvPr/>
          </p:nvSpPr>
          <p:spPr>
            <a:xfrm>
              <a:off x="4888539" y="5739410"/>
              <a:ext cx="400413" cy="418209"/>
            </a:xfrm>
            <a:custGeom>
              <a:avLst/>
              <a:gdLst/>
              <a:ahLst/>
              <a:cxnLst>
                <a:cxn ang="0">
                  <a:pos x="wd2" y="hd2"/>
                </a:cxn>
                <a:cxn ang="5400000">
                  <a:pos x="wd2" y="hd2"/>
                </a:cxn>
                <a:cxn ang="10800000">
                  <a:pos x="wd2" y="hd2"/>
                </a:cxn>
                <a:cxn ang="16200000">
                  <a:pos x="wd2" y="hd2"/>
                </a:cxn>
              </a:cxnLst>
              <a:rect l="0" t="0" r="r" b="b"/>
              <a:pathLst>
                <a:path w="17108" h="19044" extrusionOk="0">
                  <a:moveTo>
                    <a:pt x="195" y="6440"/>
                  </a:moveTo>
                  <a:cubicBezTo>
                    <a:pt x="-946" y="9205"/>
                    <a:pt x="3085" y="15813"/>
                    <a:pt x="8059" y="18281"/>
                  </a:cubicBezTo>
                  <a:cubicBezTo>
                    <a:pt x="13033" y="20749"/>
                    <a:pt x="20654" y="17158"/>
                    <a:pt x="15252" y="8665"/>
                  </a:cubicBezTo>
                  <a:cubicBezTo>
                    <a:pt x="9850" y="172"/>
                    <a:pt x="7503" y="-851"/>
                    <a:pt x="5057" y="487"/>
                  </a:cubicBezTo>
                  <a:cubicBezTo>
                    <a:pt x="2610" y="1825"/>
                    <a:pt x="1254" y="4625"/>
                    <a:pt x="195" y="6440"/>
                  </a:cubicBezTo>
                  <a:close/>
                </a:path>
              </a:pathLst>
            </a:custGeom>
            <a:solidFill>
              <a:schemeClr val="accent3">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21" name="Shape 23"/>
            <p:cNvSpPr/>
            <p:nvPr/>
          </p:nvSpPr>
          <p:spPr>
            <a:xfrm>
              <a:off x="4778402" y="4713380"/>
              <a:ext cx="436495" cy="413102"/>
            </a:xfrm>
            <a:custGeom>
              <a:avLst/>
              <a:gdLst/>
              <a:ahLst/>
              <a:cxnLst>
                <a:cxn ang="0">
                  <a:pos x="wd2" y="hd2"/>
                </a:cxn>
                <a:cxn ang="5400000">
                  <a:pos x="wd2" y="hd2"/>
                </a:cxn>
                <a:cxn ang="10800000">
                  <a:pos x="wd2" y="hd2"/>
                </a:cxn>
                <a:cxn ang="16200000">
                  <a:pos x="wd2" y="hd2"/>
                </a:cxn>
              </a:cxnLst>
              <a:rect l="0" t="0" r="r" b="b"/>
              <a:pathLst>
                <a:path w="18529" h="19704" extrusionOk="0">
                  <a:moveTo>
                    <a:pt x="2209" y="2685"/>
                  </a:moveTo>
                  <a:cubicBezTo>
                    <a:pt x="5881" y="-1441"/>
                    <a:pt x="8791" y="-505"/>
                    <a:pt x="13441" y="3413"/>
                  </a:cubicBezTo>
                  <a:cubicBezTo>
                    <a:pt x="21217" y="9966"/>
                    <a:pt x="18841" y="19188"/>
                    <a:pt x="14521" y="19674"/>
                  </a:cubicBezTo>
                  <a:cubicBezTo>
                    <a:pt x="10201" y="20159"/>
                    <a:pt x="911" y="14806"/>
                    <a:pt x="49" y="8510"/>
                  </a:cubicBezTo>
                  <a:cubicBezTo>
                    <a:pt x="-383" y="5354"/>
                    <a:pt x="2209" y="2685"/>
                    <a:pt x="2209" y="2685"/>
                  </a:cubicBezTo>
                  <a:close/>
                </a:path>
              </a:pathLst>
            </a:custGeom>
            <a:solidFill>
              <a:schemeClr val="accent3">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22" name="Shape 24"/>
            <p:cNvSpPr/>
            <p:nvPr/>
          </p:nvSpPr>
          <p:spPr>
            <a:xfrm>
              <a:off x="4888539" y="3762710"/>
              <a:ext cx="409455" cy="444974"/>
            </a:xfrm>
            <a:custGeom>
              <a:avLst/>
              <a:gdLst/>
              <a:ahLst/>
              <a:cxnLst>
                <a:cxn ang="0">
                  <a:pos x="wd2" y="hd2"/>
                </a:cxn>
                <a:cxn ang="5400000">
                  <a:pos x="wd2" y="hd2"/>
                </a:cxn>
                <a:cxn ang="10800000">
                  <a:pos x="wd2" y="hd2"/>
                </a:cxn>
                <a:cxn ang="16200000">
                  <a:pos x="wd2" y="hd2"/>
                </a:cxn>
              </a:cxnLst>
              <a:rect l="0" t="0" r="r" b="b"/>
              <a:pathLst>
                <a:path w="17736" h="17330" extrusionOk="0">
                  <a:moveTo>
                    <a:pt x="8890" y="743"/>
                  </a:moveTo>
                  <a:cubicBezTo>
                    <a:pt x="8890" y="743"/>
                    <a:pt x="14180" y="4904"/>
                    <a:pt x="15062" y="5697"/>
                  </a:cubicBezTo>
                  <a:cubicBezTo>
                    <a:pt x="19470" y="10255"/>
                    <a:pt x="18809" y="19172"/>
                    <a:pt x="10213" y="16992"/>
                  </a:cubicBezTo>
                  <a:cubicBezTo>
                    <a:pt x="6686" y="15407"/>
                    <a:pt x="956" y="9858"/>
                    <a:pt x="956" y="9858"/>
                  </a:cubicBezTo>
                  <a:cubicBezTo>
                    <a:pt x="-2130" y="5300"/>
                    <a:pt x="2719" y="-2428"/>
                    <a:pt x="8890" y="743"/>
                  </a:cubicBezTo>
                  <a:close/>
                </a:path>
              </a:pathLst>
            </a:custGeom>
            <a:solidFill>
              <a:schemeClr val="accent3">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23" name="Oval 22"/>
            <p:cNvSpPr/>
            <p:nvPr/>
          </p:nvSpPr>
          <p:spPr>
            <a:xfrm>
              <a:off x="5559652" y="1843934"/>
              <a:ext cx="100484" cy="100484"/>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35" name="TextBox 34"/>
          <p:cNvSpPr txBox="1"/>
          <p:nvPr/>
        </p:nvSpPr>
        <p:spPr>
          <a:xfrm>
            <a:off x="4045457" y="4421099"/>
            <a:ext cx="954120" cy="63495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FEFEFE"/>
                </a:solidFill>
                <a:effectLst/>
                <a:uLnTx/>
                <a:uFillTx/>
                <a:latin typeface="FontAwesome" charset="0"/>
                <a:ea typeface="+mn-ea"/>
                <a:cs typeface="+mn-cs"/>
              </a:rPr>
              <a:t></a:t>
            </a:r>
            <a:endParaRPr kumimoji="0" lang="en-US" sz="40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102" name="Oval 101"/>
          <p:cNvSpPr/>
          <p:nvPr/>
        </p:nvSpPr>
        <p:spPr>
          <a:xfrm>
            <a:off x="1883968" y="5781827"/>
            <a:ext cx="527839" cy="527839"/>
          </a:xfrm>
          <a:prstGeom prst="ellipse">
            <a:avLst/>
          </a:prstGeom>
          <a:solidFill>
            <a:schemeClr val="bg2"/>
          </a:solidFill>
          <a:ln w="190500"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Oval 102"/>
          <p:cNvSpPr/>
          <p:nvPr/>
        </p:nvSpPr>
        <p:spPr>
          <a:xfrm>
            <a:off x="1626301" y="4138765"/>
            <a:ext cx="670307" cy="670307"/>
          </a:xfrm>
          <a:prstGeom prst="ellipse">
            <a:avLst/>
          </a:prstGeom>
          <a:solidFill>
            <a:schemeClr val="accent2"/>
          </a:solidFill>
          <a:ln w="1905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4" name="Oval 103"/>
          <p:cNvSpPr/>
          <p:nvPr/>
        </p:nvSpPr>
        <p:spPr>
          <a:xfrm>
            <a:off x="2522130" y="2768494"/>
            <a:ext cx="556949" cy="556947"/>
          </a:xfrm>
          <a:prstGeom prst="ellipse">
            <a:avLst/>
          </a:prstGeom>
          <a:solidFill>
            <a:schemeClr val="accent3"/>
          </a:solidFill>
          <a:ln w="190500" cmpd="thinThick">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 name="Oval 104"/>
          <p:cNvSpPr/>
          <p:nvPr/>
        </p:nvSpPr>
        <p:spPr>
          <a:xfrm>
            <a:off x="3923986" y="2118296"/>
            <a:ext cx="527839" cy="527839"/>
          </a:xfrm>
          <a:prstGeom prst="ellipse">
            <a:avLst/>
          </a:prstGeom>
          <a:solidFill>
            <a:schemeClr val="accent1"/>
          </a:solidFill>
          <a:ln w="190500"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Oval 105"/>
          <p:cNvSpPr/>
          <p:nvPr/>
        </p:nvSpPr>
        <p:spPr>
          <a:xfrm>
            <a:off x="5450882" y="2224039"/>
            <a:ext cx="670307" cy="670307"/>
          </a:xfrm>
          <a:prstGeom prst="ellipse">
            <a:avLst/>
          </a:prstGeom>
          <a:solidFill>
            <a:schemeClr val="accent5"/>
          </a:solidFill>
          <a:ln w="190500" cmpd="thinThick">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 name="Oval 106"/>
          <p:cNvSpPr/>
          <p:nvPr/>
        </p:nvSpPr>
        <p:spPr>
          <a:xfrm>
            <a:off x="6458556" y="3221251"/>
            <a:ext cx="556949" cy="556947"/>
          </a:xfrm>
          <a:prstGeom prst="ellipse">
            <a:avLst/>
          </a:prstGeom>
          <a:solidFill>
            <a:schemeClr val="accent2"/>
          </a:solidFill>
          <a:ln w="1905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 name="Oval 107"/>
          <p:cNvSpPr/>
          <p:nvPr/>
        </p:nvSpPr>
        <p:spPr>
          <a:xfrm>
            <a:off x="6817326" y="4231264"/>
            <a:ext cx="803414" cy="803414"/>
          </a:xfrm>
          <a:prstGeom prst="ellipse">
            <a:avLst/>
          </a:prstGeom>
          <a:solidFill>
            <a:schemeClr val="tx2"/>
          </a:solidFill>
          <a:ln w="190500" cmpd="thinThick">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 name="Oval 108"/>
          <p:cNvSpPr/>
          <p:nvPr/>
        </p:nvSpPr>
        <p:spPr>
          <a:xfrm>
            <a:off x="6593264" y="5746296"/>
            <a:ext cx="556949" cy="556947"/>
          </a:xfrm>
          <a:prstGeom prst="ellipse">
            <a:avLst/>
          </a:prstGeom>
          <a:solidFill>
            <a:schemeClr val="accent2">
              <a:lumMod val="75000"/>
            </a:schemeClr>
          </a:solidFill>
          <a:ln w="190500" cmpd="thinThick">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8" name="Group 37"/>
          <p:cNvGrpSpPr/>
          <p:nvPr/>
        </p:nvGrpSpPr>
        <p:grpSpPr>
          <a:xfrm>
            <a:off x="1966473" y="5796204"/>
            <a:ext cx="367842" cy="532882"/>
            <a:chOff x="936345" y="2532658"/>
            <a:chExt cx="566342" cy="820443"/>
          </a:xfrm>
        </p:grpSpPr>
        <p:sp>
          <p:nvSpPr>
            <p:cNvPr id="39" name="Shape 22"/>
            <p:cNvSpPr/>
            <p:nvPr/>
          </p:nvSpPr>
          <p:spPr>
            <a:xfrm>
              <a:off x="965568" y="3046127"/>
              <a:ext cx="508681" cy="228900"/>
            </a:xfrm>
            <a:custGeom>
              <a:avLst/>
              <a:gdLst/>
              <a:ahLst/>
              <a:cxnLst>
                <a:cxn ang="0">
                  <a:pos x="wd2" y="hd2"/>
                </a:cxn>
                <a:cxn ang="5400000">
                  <a:pos x="wd2" y="hd2"/>
                </a:cxn>
                <a:cxn ang="10800000">
                  <a:pos x="wd2" y="hd2"/>
                </a:cxn>
                <a:cxn ang="16200000">
                  <a:pos x="wd2" y="hd2"/>
                </a:cxn>
              </a:cxnLst>
              <a:rect l="0" t="0" r="r" b="b"/>
              <a:pathLst>
                <a:path w="21600" h="16090" extrusionOk="0">
                  <a:moveTo>
                    <a:pt x="21600" y="7412"/>
                  </a:moveTo>
                  <a:cubicBezTo>
                    <a:pt x="20146" y="2856"/>
                    <a:pt x="10800" y="0"/>
                    <a:pt x="10800" y="0"/>
                  </a:cubicBezTo>
                  <a:cubicBezTo>
                    <a:pt x="10800" y="0"/>
                    <a:pt x="1454" y="2856"/>
                    <a:pt x="0" y="7412"/>
                  </a:cubicBezTo>
                  <a:cubicBezTo>
                    <a:pt x="9478" y="21600"/>
                    <a:pt x="16811" y="16036"/>
                    <a:pt x="21600" y="7412"/>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0" name="Shape 23"/>
            <p:cNvSpPr/>
            <p:nvPr/>
          </p:nvSpPr>
          <p:spPr>
            <a:xfrm>
              <a:off x="1161772" y="2912542"/>
              <a:ext cx="119829" cy="2005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1" name="Shape 24"/>
            <p:cNvSpPr/>
            <p:nvPr/>
          </p:nvSpPr>
          <p:spPr>
            <a:xfrm>
              <a:off x="1161772" y="2912542"/>
              <a:ext cx="119829" cy="141635"/>
            </a:xfrm>
            <a:custGeom>
              <a:avLst/>
              <a:gdLst/>
              <a:ahLst/>
              <a:cxnLst>
                <a:cxn ang="0">
                  <a:pos x="wd2" y="hd2"/>
                </a:cxn>
                <a:cxn ang="5400000">
                  <a:pos x="wd2" y="hd2"/>
                </a:cxn>
                <a:cxn ang="10800000">
                  <a:pos x="wd2" y="hd2"/>
                </a:cxn>
                <a:cxn ang="16200000">
                  <a:pos x="wd2" y="hd2"/>
                </a:cxn>
              </a:cxnLst>
              <a:rect l="0" t="0" r="r" b="b"/>
              <a:pathLst>
                <a:path w="21600" h="21600" extrusionOk="0">
                  <a:moveTo>
                    <a:pt x="21600" y="14173"/>
                  </a:moveTo>
                  <a:cubicBezTo>
                    <a:pt x="19660" y="18891"/>
                    <a:pt x="11816" y="21600"/>
                    <a:pt x="6058" y="21600"/>
                  </a:cubicBezTo>
                  <a:cubicBezTo>
                    <a:pt x="3976" y="21600"/>
                    <a:pt x="1950" y="21304"/>
                    <a:pt x="0" y="20764"/>
                  </a:cubicBezTo>
                  <a:lnTo>
                    <a:pt x="0" y="0"/>
                  </a:lnTo>
                  <a:lnTo>
                    <a:pt x="21600" y="0"/>
                  </a:lnTo>
                  <a:cubicBezTo>
                    <a:pt x="21600" y="0"/>
                    <a:pt x="21600" y="14173"/>
                    <a:pt x="21600" y="14173"/>
                  </a:cubicBezTo>
                  <a:close/>
                </a:path>
              </a:pathLst>
            </a:custGeom>
            <a:solidFill>
              <a:srgbClr val="E4B99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2" name="Shape 25"/>
            <p:cNvSpPr/>
            <p:nvPr/>
          </p:nvSpPr>
          <p:spPr>
            <a:xfrm>
              <a:off x="1065757" y="2591101"/>
              <a:ext cx="308164" cy="423381"/>
            </a:xfrm>
            <a:custGeom>
              <a:avLst/>
              <a:gdLst/>
              <a:ahLst/>
              <a:cxnLst>
                <a:cxn ang="0">
                  <a:pos x="wd2" y="hd2"/>
                </a:cxn>
                <a:cxn ang="5400000">
                  <a:pos x="wd2" y="hd2"/>
                </a:cxn>
                <a:cxn ang="10800000">
                  <a:pos x="wd2" y="hd2"/>
                </a:cxn>
                <a:cxn ang="16200000">
                  <a:pos x="wd2" y="hd2"/>
                </a:cxn>
              </a:cxnLst>
              <a:rect l="0" t="0" r="r" b="b"/>
              <a:pathLst>
                <a:path w="21600" h="21600" extrusionOk="0">
                  <a:moveTo>
                    <a:pt x="0" y="10026"/>
                  </a:moveTo>
                  <a:cubicBezTo>
                    <a:pt x="0" y="3636"/>
                    <a:pt x="4835" y="0"/>
                    <a:pt x="10799" y="0"/>
                  </a:cubicBezTo>
                  <a:cubicBezTo>
                    <a:pt x="16764" y="0"/>
                    <a:pt x="21600" y="3636"/>
                    <a:pt x="21600" y="10026"/>
                  </a:cubicBezTo>
                  <a:cubicBezTo>
                    <a:pt x="21600" y="16417"/>
                    <a:pt x="16764" y="21600"/>
                    <a:pt x="10799" y="21600"/>
                  </a:cubicBezTo>
                  <a:cubicBezTo>
                    <a:pt x="4835" y="21600"/>
                    <a:pt x="0" y="16417"/>
                    <a:pt x="0" y="10026"/>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3" name="Shape 26"/>
            <p:cNvSpPr/>
            <p:nvPr/>
          </p:nvSpPr>
          <p:spPr>
            <a:xfrm>
              <a:off x="982266" y="2532658"/>
              <a:ext cx="462652" cy="433812"/>
            </a:xfrm>
            <a:custGeom>
              <a:avLst/>
              <a:gdLst/>
              <a:ahLst/>
              <a:cxnLst>
                <a:cxn ang="0">
                  <a:pos x="wd2" y="hd2"/>
                </a:cxn>
                <a:cxn ang="5400000">
                  <a:pos x="wd2" y="hd2"/>
                </a:cxn>
                <a:cxn ang="10800000">
                  <a:pos x="wd2" y="hd2"/>
                </a:cxn>
                <a:cxn ang="16200000">
                  <a:pos x="wd2" y="hd2"/>
                </a:cxn>
              </a:cxnLst>
              <a:rect l="0" t="0" r="r" b="b"/>
              <a:pathLst>
                <a:path w="14450" h="18044" extrusionOk="0">
                  <a:moveTo>
                    <a:pt x="9673" y="17635"/>
                  </a:moveTo>
                  <a:cubicBezTo>
                    <a:pt x="9673" y="17635"/>
                    <a:pt x="11748" y="15382"/>
                    <a:pt x="11287" y="12413"/>
                  </a:cubicBezTo>
                  <a:cubicBezTo>
                    <a:pt x="10826" y="9444"/>
                    <a:pt x="9673" y="8932"/>
                    <a:pt x="9673" y="7602"/>
                  </a:cubicBezTo>
                  <a:cubicBezTo>
                    <a:pt x="7751" y="10674"/>
                    <a:pt x="6060" y="12823"/>
                    <a:pt x="2986" y="11696"/>
                  </a:cubicBezTo>
                  <a:cubicBezTo>
                    <a:pt x="2063" y="12413"/>
                    <a:pt x="3216" y="16099"/>
                    <a:pt x="4600" y="18044"/>
                  </a:cubicBezTo>
                  <a:cubicBezTo>
                    <a:pt x="679" y="15178"/>
                    <a:pt x="-3856" y="4634"/>
                    <a:pt x="5599" y="539"/>
                  </a:cubicBezTo>
                  <a:cubicBezTo>
                    <a:pt x="15055" y="-3556"/>
                    <a:pt x="17744" y="17020"/>
                    <a:pt x="9673" y="17635"/>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4" name="Shape 27"/>
            <p:cNvSpPr/>
            <p:nvPr/>
          </p:nvSpPr>
          <p:spPr>
            <a:xfrm>
              <a:off x="1061582" y="2611974"/>
              <a:ext cx="323196" cy="190050"/>
            </a:xfrm>
            <a:custGeom>
              <a:avLst/>
              <a:gdLst/>
              <a:ahLst/>
              <a:cxnLst>
                <a:cxn ang="0">
                  <a:pos x="wd2" y="hd2"/>
                </a:cxn>
                <a:cxn ang="5400000">
                  <a:pos x="wd2" y="hd2"/>
                </a:cxn>
                <a:cxn ang="10800000">
                  <a:pos x="wd2" y="hd2"/>
                </a:cxn>
                <a:cxn ang="16200000">
                  <a:pos x="wd2" y="hd2"/>
                </a:cxn>
              </a:cxnLst>
              <a:rect l="0" t="0" r="r" b="b"/>
              <a:pathLst>
                <a:path w="21600" h="21600" extrusionOk="0">
                  <a:moveTo>
                    <a:pt x="10800" y="6466"/>
                  </a:moveTo>
                  <a:cubicBezTo>
                    <a:pt x="5485" y="6466"/>
                    <a:pt x="1068" y="12999"/>
                    <a:pt x="171" y="21600"/>
                  </a:cubicBezTo>
                  <a:cubicBezTo>
                    <a:pt x="59" y="20551"/>
                    <a:pt x="0" y="19469"/>
                    <a:pt x="0" y="18366"/>
                  </a:cubicBezTo>
                  <a:cubicBezTo>
                    <a:pt x="0" y="8223"/>
                    <a:pt x="4835" y="0"/>
                    <a:pt x="10800" y="0"/>
                  </a:cubicBezTo>
                  <a:cubicBezTo>
                    <a:pt x="16764" y="0"/>
                    <a:pt x="21600" y="8223"/>
                    <a:pt x="21600" y="18366"/>
                  </a:cubicBezTo>
                  <a:cubicBezTo>
                    <a:pt x="21600" y="19469"/>
                    <a:pt x="21540" y="20551"/>
                    <a:pt x="21429" y="21600"/>
                  </a:cubicBezTo>
                  <a:cubicBezTo>
                    <a:pt x="20531" y="12999"/>
                    <a:pt x="16115" y="6466"/>
                    <a:pt x="10800" y="6466"/>
                  </a:cubicBezTo>
                  <a:close/>
                </a:path>
              </a:pathLst>
            </a:custGeom>
            <a:solidFill>
              <a:schemeClr val="accent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6" name="Shape 29"/>
            <p:cNvSpPr/>
            <p:nvPr/>
          </p:nvSpPr>
          <p:spPr>
            <a:xfrm>
              <a:off x="936345" y="3092048"/>
              <a:ext cx="566342" cy="261053"/>
            </a:xfrm>
            <a:custGeom>
              <a:avLst/>
              <a:gdLst/>
              <a:ahLst/>
              <a:cxnLst>
                <a:cxn ang="0">
                  <a:pos x="wd2" y="hd2"/>
                </a:cxn>
                <a:cxn ang="5400000">
                  <a:pos x="wd2" y="hd2"/>
                </a:cxn>
                <a:cxn ang="10800000">
                  <a:pos x="wd2" y="hd2"/>
                </a:cxn>
                <a:cxn ang="16200000">
                  <a:pos x="wd2" y="hd2"/>
                </a:cxn>
              </a:cxnLst>
              <a:rect l="0" t="0" r="r" b="b"/>
              <a:pathLst>
                <a:path w="21600" h="21600" extrusionOk="0">
                  <a:moveTo>
                    <a:pt x="17405" y="0"/>
                  </a:moveTo>
                  <a:cubicBezTo>
                    <a:pt x="16597" y="6191"/>
                    <a:pt x="13975" y="10729"/>
                    <a:pt x="10863" y="10729"/>
                  </a:cubicBezTo>
                  <a:cubicBezTo>
                    <a:pt x="7751" y="10729"/>
                    <a:pt x="5129" y="6191"/>
                    <a:pt x="4321" y="0"/>
                  </a:cubicBezTo>
                  <a:cubicBezTo>
                    <a:pt x="2857" y="1305"/>
                    <a:pt x="1604" y="2887"/>
                    <a:pt x="1163" y="4701"/>
                  </a:cubicBezTo>
                  <a:cubicBezTo>
                    <a:pt x="663" y="7453"/>
                    <a:pt x="283" y="10744"/>
                    <a:pt x="0" y="13703"/>
                  </a:cubicBezTo>
                  <a:cubicBezTo>
                    <a:pt x="2555" y="17877"/>
                    <a:pt x="5625" y="20648"/>
                    <a:pt x="8979" y="21393"/>
                  </a:cubicBezTo>
                  <a:cubicBezTo>
                    <a:pt x="8988" y="21395"/>
                    <a:pt x="8996" y="21397"/>
                    <a:pt x="9004" y="21399"/>
                  </a:cubicBezTo>
                  <a:cubicBezTo>
                    <a:pt x="9608" y="21531"/>
                    <a:pt x="10220" y="21600"/>
                    <a:pt x="10840" y="21600"/>
                  </a:cubicBezTo>
                  <a:cubicBezTo>
                    <a:pt x="11459" y="21600"/>
                    <a:pt x="12070" y="21531"/>
                    <a:pt x="12672" y="21399"/>
                  </a:cubicBezTo>
                  <a:cubicBezTo>
                    <a:pt x="12684" y="21397"/>
                    <a:pt x="12696" y="21393"/>
                    <a:pt x="12708" y="21391"/>
                  </a:cubicBezTo>
                  <a:cubicBezTo>
                    <a:pt x="16025" y="20651"/>
                    <a:pt x="19062" y="17932"/>
                    <a:pt x="21600" y="13834"/>
                  </a:cubicBezTo>
                  <a:cubicBezTo>
                    <a:pt x="21306" y="10949"/>
                    <a:pt x="20949" y="7675"/>
                    <a:pt x="20563" y="4701"/>
                  </a:cubicBezTo>
                  <a:cubicBezTo>
                    <a:pt x="20122" y="2887"/>
                    <a:pt x="18869" y="1305"/>
                    <a:pt x="17405" y="0"/>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47" name="Group 46"/>
          <p:cNvGrpSpPr/>
          <p:nvPr/>
        </p:nvGrpSpPr>
        <p:grpSpPr>
          <a:xfrm>
            <a:off x="3996985" y="2126209"/>
            <a:ext cx="395195" cy="541915"/>
            <a:chOff x="2326474" y="2699639"/>
            <a:chExt cx="499445" cy="684869"/>
          </a:xfrm>
        </p:grpSpPr>
        <p:sp>
          <p:nvSpPr>
            <p:cNvPr id="48" name="Shape 31"/>
            <p:cNvSpPr/>
            <p:nvPr/>
          </p:nvSpPr>
          <p:spPr>
            <a:xfrm>
              <a:off x="2351522" y="2991858"/>
              <a:ext cx="449872" cy="320569"/>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FF5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49" name="Shape 32"/>
            <p:cNvSpPr/>
            <p:nvPr/>
          </p:nvSpPr>
          <p:spPr>
            <a:xfrm>
              <a:off x="2526853" y="2991858"/>
              <a:ext cx="105998" cy="125256"/>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0" name="Shape 33"/>
            <p:cNvSpPr/>
            <p:nvPr/>
          </p:nvSpPr>
          <p:spPr>
            <a:xfrm>
              <a:off x="2409965" y="2703814"/>
              <a:ext cx="335781" cy="374394"/>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FF5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1" name="Shape 34"/>
            <p:cNvSpPr/>
            <p:nvPr/>
          </p:nvSpPr>
          <p:spPr>
            <a:xfrm>
              <a:off x="2326474" y="3125443"/>
              <a:ext cx="499445" cy="256227"/>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2" name="Shape 35"/>
            <p:cNvSpPr/>
            <p:nvPr/>
          </p:nvSpPr>
          <p:spPr>
            <a:xfrm>
              <a:off x="2426663" y="2699639"/>
              <a:ext cx="293982" cy="230663"/>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3" name="Shape 36"/>
            <p:cNvSpPr/>
            <p:nvPr/>
          </p:nvSpPr>
          <p:spPr>
            <a:xfrm>
              <a:off x="2576946" y="3192237"/>
              <a:ext cx="20802" cy="192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bg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4" name="Shape 37"/>
            <p:cNvSpPr/>
            <p:nvPr/>
          </p:nvSpPr>
          <p:spPr>
            <a:xfrm>
              <a:off x="2480932" y="3121270"/>
              <a:ext cx="97412" cy="109487"/>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5" name="Shape 38"/>
            <p:cNvSpPr/>
            <p:nvPr/>
          </p:nvSpPr>
          <p:spPr>
            <a:xfrm>
              <a:off x="2576946" y="3121270"/>
              <a:ext cx="97421" cy="109487"/>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56" name="Group 55"/>
          <p:cNvGrpSpPr/>
          <p:nvPr/>
        </p:nvGrpSpPr>
        <p:grpSpPr>
          <a:xfrm>
            <a:off x="6868284" y="4316815"/>
            <a:ext cx="694112" cy="736830"/>
            <a:chOff x="1608449" y="2950113"/>
            <a:chExt cx="586000" cy="622065"/>
          </a:xfrm>
        </p:grpSpPr>
        <p:sp>
          <p:nvSpPr>
            <p:cNvPr id="57" name="Shape 40"/>
            <p:cNvSpPr/>
            <p:nvPr/>
          </p:nvSpPr>
          <p:spPr>
            <a:xfrm>
              <a:off x="1708639" y="3250680"/>
              <a:ext cx="380525" cy="256567"/>
            </a:xfrm>
            <a:custGeom>
              <a:avLst/>
              <a:gdLst/>
              <a:ahLst/>
              <a:cxnLst>
                <a:cxn ang="0">
                  <a:pos x="wd2" y="hd2"/>
                </a:cxn>
                <a:cxn ang="5400000">
                  <a:pos x="wd2" y="hd2"/>
                </a:cxn>
                <a:cxn ang="10800000">
                  <a:pos x="wd2" y="hd2"/>
                </a:cxn>
                <a:cxn ang="16200000">
                  <a:pos x="wd2" y="hd2"/>
                </a:cxn>
              </a:cxnLst>
              <a:rect l="0" t="0" r="r" b="b"/>
              <a:pathLst>
                <a:path w="19767" h="21600" extrusionOk="0">
                  <a:moveTo>
                    <a:pt x="19569" y="14668"/>
                  </a:moveTo>
                  <a:cubicBezTo>
                    <a:pt x="18704" y="12014"/>
                    <a:pt x="14737" y="10022"/>
                    <a:pt x="12151" y="8974"/>
                  </a:cubicBezTo>
                  <a:lnTo>
                    <a:pt x="12151" y="0"/>
                  </a:lnTo>
                  <a:lnTo>
                    <a:pt x="7579" y="0"/>
                  </a:lnTo>
                  <a:lnTo>
                    <a:pt x="7579" y="8975"/>
                  </a:lnTo>
                  <a:cubicBezTo>
                    <a:pt x="4993" y="10022"/>
                    <a:pt x="1027" y="12014"/>
                    <a:pt x="162" y="14668"/>
                  </a:cubicBezTo>
                  <a:cubicBezTo>
                    <a:pt x="-1066" y="19718"/>
                    <a:pt x="5109" y="21402"/>
                    <a:pt x="5109" y="21402"/>
                  </a:cubicBezTo>
                  <a:lnTo>
                    <a:pt x="10107" y="21402"/>
                  </a:lnTo>
                  <a:lnTo>
                    <a:pt x="17666" y="21600"/>
                  </a:lnTo>
                  <a:cubicBezTo>
                    <a:pt x="17666" y="21600"/>
                    <a:pt x="20534" y="20229"/>
                    <a:pt x="19569" y="14668"/>
                  </a:cubicBezTo>
                  <a:close/>
                </a:path>
              </a:pathLst>
            </a:custGeom>
            <a:solidFill>
              <a:srgbClr val="93737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8" name="Shape 41"/>
            <p:cNvSpPr/>
            <p:nvPr/>
          </p:nvSpPr>
          <p:spPr>
            <a:xfrm>
              <a:off x="1854749" y="3250680"/>
              <a:ext cx="88004" cy="104014"/>
            </a:xfrm>
            <a:custGeom>
              <a:avLst/>
              <a:gdLst/>
              <a:ahLst/>
              <a:cxnLst>
                <a:cxn ang="0">
                  <a:pos x="wd2" y="hd2"/>
                </a:cxn>
                <a:cxn ang="5400000">
                  <a:pos x="wd2" y="hd2"/>
                </a:cxn>
                <a:cxn ang="10800000">
                  <a:pos x="wd2" y="hd2"/>
                </a:cxn>
                <a:cxn ang="16200000">
                  <a:pos x="wd2" y="hd2"/>
                </a:cxn>
              </a:cxnLst>
              <a:rect l="0" t="0" r="r" b="b"/>
              <a:pathLst>
                <a:path w="21600" h="21600" extrusionOk="0">
                  <a:moveTo>
                    <a:pt x="21600" y="14174"/>
                  </a:moveTo>
                  <a:cubicBezTo>
                    <a:pt x="19660" y="18893"/>
                    <a:pt x="11820" y="21600"/>
                    <a:pt x="6061" y="21600"/>
                  </a:cubicBezTo>
                  <a:cubicBezTo>
                    <a:pt x="3976" y="21600"/>
                    <a:pt x="1950" y="21303"/>
                    <a:pt x="0" y="20764"/>
                  </a:cubicBezTo>
                  <a:lnTo>
                    <a:pt x="0" y="0"/>
                  </a:lnTo>
                  <a:lnTo>
                    <a:pt x="21600" y="0"/>
                  </a:lnTo>
                  <a:cubicBezTo>
                    <a:pt x="21600" y="0"/>
                    <a:pt x="21600" y="14174"/>
                    <a:pt x="21600" y="14174"/>
                  </a:cubicBezTo>
                  <a:close/>
                </a:path>
              </a:pathLst>
            </a:custGeom>
            <a:solidFill>
              <a:srgbClr val="805958"/>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59" name="Shape 42"/>
            <p:cNvSpPr/>
            <p:nvPr/>
          </p:nvSpPr>
          <p:spPr>
            <a:xfrm>
              <a:off x="1754559" y="3012731"/>
              <a:ext cx="286708" cy="310915"/>
            </a:xfrm>
            <a:custGeom>
              <a:avLst/>
              <a:gdLst/>
              <a:ahLst/>
              <a:cxnLst>
                <a:cxn ang="0">
                  <a:pos x="wd2" y="hd2"/>
                </a:cxn>
                <a:cxn ang="5400000">
                  <a:pos x="wd2" y="hd2"/>
                </a:cxn>
                <a:cxn ang="10800000">
                  <a:pos x="wd2" y="hd2"/>
                </a:cxn>
                <a:cxn ang="16200000">
                  <a:pos x="wd2" y="hd2"/>
                </a:cxn>
              </a:cxnLst>
              <a:rect l="0" t="0" r="r" b="b"/>
              <a:pathLst>
                <a:path w="21168" h="21600" extrusionOk="0">
                  <a:moveTo>
                    <a:pt x="18850" y="8239"/>
                  </a:moveTo>
                  <a:cubicBezTo>
                    <a:pt x="18847" y="8239"/>
                    <a:pt x="18844" y="8240"/>
                    <a:pt x="18842" y="8239"/>
                  </a:cubicBezTo>
                  <a:cubicBezTo>
                    <a:pt x="18202" y="2975"/>
                    <a:pt x="14780" y="0"/>
                    <a:pt x="10622" y="0"/>
                  </a:cubicBezTo>
                  <a:cubicBezTo>
                    <a:pt x="6462" y="0"/>
                    <a:pt x="3040" y="2976"/>
                    <a:pt x="2401" y="8241"/>
                  </a:cubicBezTo>
                  <a:cubicBezTo>
                    <a:pt x="2373" y="8242"/>
                    <a:pt x="2346" y="8236"/>
                    <a:pt x="2317" y="8239"/>
                  </a:cubicBezTo>
                  <a:cubicBezTo>
                    <a:pt x="804" y="8386"/>
                    <a:pt x="-217" y="9896"/>
                    <a:pt x="39" y="11613"/>
                  </a:cubicBezTo>
                  <a:cubicBezTo>
                    <a:pt x="274" y="13201"/>
                    <a:pt x="1518" y="14395"/>
                    <a:pt x="2903" y="14452"/>
                  </a:cubicBezTo>
                  <a:cubicBezTo>
                    <a:pt x="4158" y="18647"/>
                    <a:pt x="7140" y="21600"/>
                    <a:pt x="10622" y="21600"/>
                  </a:cubicBezTo>
                  <a:cubicBezTo>
                    <a:pt x="14104" y="21600"/>
                    <a:pt x="17086" y="18646"/>
                    <a:pt x="18340" y="14451"/>
                  </a:cubicBezTo>
                  <a:cubicBezTo>
                    <a:pt x="19693" y="14353"/>
                    <a:pt x="20897" y="13172"/>
                    <a:pt x="21128" y="11613"/>
                  </a:cubicBezTo>
                  <a:cubicBezTo>
                    <a:pt x="21383" y="9896"/>
                    <a:pt x="20363" y="8386"/>
                    <a:pt x="18850" y="8239"/>
                  </a:cubicBezTo>
                  <a:close/>
                </a:path>
              </a:pathLst>
            </a:custGeom>
            <a:solidFill>
              <a:srgbClr val="93737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0" name="Shape 43"/>
            <p:cNvSpPr/>
            <p:nvPr/>
          </p:nvSpPr>
          <p:spPr>
            <a:xfrm>
              <a:off x="1687766" y="3388442"/>
              <a:ext cx="419407" cy="183736"/>
            </a:xfrm>
            <a:custGeom>
              <a:avLst/>
              <a:gdLst/>
              <a:ahLst/>
              <a:cxnLst>
                <a:cxn ang="0">
                  <a:pos x="wd2" y="hd2"/>
                </a:cxn>
                <a:cxn ang="5400000">
                  <a:pos x="wd2" y="hd2"/>
                </a:cxn>
                <a:cxn ang="10800000">
                  <a:pos x="wd2" y="hd2"/>
                </a:cxn>
                <a:cxn ang="16200000">
                  <a:pos x="wd2" y="hd2"/>
                </a:cxn>
              </a:cxnLst>
              <a:rect l="0" t="0" r="r" b="b"/>
              <a:pathLst>
                <a:path w="21600" h="21600" extrusionOk="0">
                  <a:moveTo>
                    <a:pt x="18260" y="0"/>
                  </a:moveTo>
                  <a:cubicBezTo>
                    <a:pt x="16631" y="687"/>
                    <a:pt x="13923" y="1137"/>
                    <a:pt x="10856" y="1137"/>
                  </a:cubicBezTo>
                  <a:cubicBezTo>
                    <a:pt x="7788" y="1137"/>
                    <a:pt x="5079" y="687"/>
                    <a:pt x="3451" y="0"/>
                  </a:cubicBezTo>
                  <a:cubicBezTo>
                    <a:pt x="2410" y="1160"/>
                    <a:pt x="1577" y="2491"/>
                    <a:pt x="1235" y="3968"/>
                  </a:cubicBezTo>
                  <a:cubicBezTo>
                    <a:pt x="693" y="7110"/>
                    <a:pt x="286" y="10948"/>
                    <a:pt x="0" y="14242"/>
                  </a:cubicBezTo>
                  <a:cubicBezTo>
                    <a:pt x="3139" y="18879"/>
                    <a:pt x="6873" y="21600"/>
                    <a:pt x="10890" y="21600"/>
                  </a:cubicBezTo>
                  <a:cubicBezTo>
                    <a:pt x="14832" y="21600"/>
                    <a:pt x="18498" y="18970"/>
                    <a:pt x="21600" y="14492"/>
                  </a:cubicBezTo>
                  <a:cubicBezTo>
                    <a:pt x="21293" y="11266"/>
                    <a:pt x="20900" y="7412"/>
                    <a:pt x="20476" y="3968"/>
                  </a:cubicBezTo>
                  <a:cubicBezTo>
                    <a:pt x="20134" y="2491"/>
                    <a:pt x="19300" y="1160"/>
                    <a:pt x="18260" y="0"/>
                  </a:cubicBezTo>
                  <a:close/>
                </a:path>
              </a:pathLst>
            </a:custGeom>
            <a:solidFill>
              <a:srgbClr val="FEFEF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1" name="Shape 44"/>
            <p:cNvSpPr/>
            <p:nvPr/>
          </p:nvSpPr>
          <p:spPr>
            <a:xfrm>
              <a:off x="1608449" y="2950113"/>
              <a:ext cx="586000" cy="318141"/>
            </a:xfrm>
            <a:custGeom>
              <a:avLst/>
              <a:gdLst/>
              <a:ahLst/>
              <a:cxnLst>
                <a:cxn ang="0">
                  <a:pos x="wd2" y="hd2"/>
                </a:cxn>
                <a:cxn ang="5400000">
                  <a:pos x="wd2" y="hd2"/>
                </a:cxn>
                <a:cxn ang="10800000">
                  <a:pos x="wd2" y="hd2"/>
                </a:cxn>
                <a:cxn ang="16200000">
                  <a:pos x="wd2" y="hd2"/>
                </a:cxn>
              </a:cxnLst>
              <a:rect l="0" t="0" r="r" b="b"/>
              <a:pathLst>
                <a:path w="20534" h="18851" extrusionOk="0">
                  <a:moveTo>
                    <a:pt x="17997" y="1188"/>
                  </a:moveTo>
                  <a:cubicBezTo>
                    <a:pt x="15981" y="-1545"/>
                    <a:pt x="14376" y="1023"/>
                    <a:pt x="13528" y="3037"/>
                  </a:cubicBezTo>
                  <a:cubicBezTo>
                    <a:pt x="12605" y="1894"/>
                    <a:pt x="11473" y="1212"/>
                    <a:pt x="10244" y="1212"/>
                  </a:cubicBezTo>
                  <a:cubicBezTo>
                    <a:pt x="9000" y="1212"/>
                    <a:pt x="7854" y="1911"/>
                    <a:pt x="6925" y="3080"/>
                  </a:cubicBezTo>
                  <a:cubicBezTo>
                    <a:pt x="6082" y="1059"/>
                    <a:pt x="4468" y="-1564"/>
                    <a:pt x="2439" y="1188"/>
                  </a:cubicBezTo>
                  <a:cubicBezTo>
                    <a:pt x="-582" y="5286"/>
                    <a:pt x="4595" y="17907"/>
                    <a:pt x="0" y="17109"/>
                  </a:cubicBezTo>
                  <a:cubicBezTo>
                    <a:pt x="1636" y="20036"/>
                    <a:pt x="3855" y="18430"/>
                    <a:pt x="4043" y="11991"/>
                  </a:cubicBezTo>
                  <a:cubicBezTo>
                    <a:pt x="4131" y="9005"/>
                    <a:pt x="4548" y="7906"/>
                    <a:pt x="4970" y="7575"/>
                  </a:cubicBezTo>
                  <a:cubicBezTo>
                    <a:pt x="4765" y="8565"/>
                    <a:pt x="4648" y="9626"/>
                    <a:pt x="4648" y="10736"/>
                  </a:cubicBezTo>
                  <a:cubicBezTo>
                    <a:pt x="4648" y="14173"/>
                    <a:pt x="5721" y="17176"/>
                    <a:pt x="7326" y="18851"/>
                  </a:cubicBezTo>
                  <a:cubicBezTo>
                    <a:pt x="7018" y="18011"/>
                    <a:pt x="6758" y="17058"/>
                    <a:pt x="6580" y="15991"/>
                  </a:cubicBezTo>
                  <a:cubicBezTo>
                    <a:pt x="5923" y="15942"/>
                    <a:pt x="5332" y="14924"/>
                    <a:pt x="5221" y="13570"/>
                  </a:cubicBezTo>
                  <a:cubicBezTo>
                    <a:pt x="5106" y="12185"/>
                    <a:pt x="5536" y="10971"/>
                    <a:pt x="6190" y="10736"/>
                  </a:cubicBezTo>
                  <a:lnTo>
                    <a:pt x="7638" y="10736"/>
                  </a:lnTo>
                  <a:lnTo>
                    <a:pt x="7983" y="8393"/>
                  </a:lnTo>
                  <a:lnTo>
                    <a:pt x="7983" y="10736"/>
                  </a:lnTo>
                  <a:lnTo>
                    <a:pt x="9421" y="10736"/>
                  </a:lnTo>
                  <a:lnTo>
                    <a:pt x="9818" y="7914"/>
                  </a:lnTo>
                  <a:lnTo>
                    <a:pt x="9818" y="10736"/>
                  </a:lnTo>
                  <a:lnTo>
                    <a:pt x="12084" y="10736"/>
                  </a:lnTo>
                  <a:lnTo>
                    <a:pt x="12084" y="7914"/>
                  </a:lnTo>
                  <a:lnTo>
                    <a:pt x="12296" y="10736"/>
                  </a:lnTo>
                  <a:lnTo>
                    <a:pt x="14261" y="10736"/>
                  </a:lnTo>
                  <a:cubicBezTo>
                    <a:pt x="14915" y="10971"/>
                    <a:pt x="15344" y="12185"/>
                    <a:pt x="15230" y="13570"/>
                  </a:cubicBezTo>
                  <a:cubicBezTo>
                    <a:pt x="15121" y="14899"/>
                    <a:pt x="14549" y="15907"/>
                    <a:pt x="13907" y="15990"/>
                  </a:cubicBezTo>
                  <a:cubicBezTo>
                    <a:pt x="13729" y="17057"/>
                    <a:pt x="13469" y="18010"/>
                    <a:pt x="13161" y="18851"/>
                  </a:cubicBezTo>
                  <a:cubicBezTo>
                    <a:pt x="14765" y="17176"/>
                    <a:pt x="15839" y="14173"/>
                    <a:pt x="15839" y="10736"/>
                  </a:cubicBezTo>
                  <a:cubicBezTo>
                    <a:pt x="15839" y="9643"/>
                    <a:pt x="15725" y="8598"/>
                    <a:pt x="15526" y="7621"/>
                  </a:cubicBezTo>
                  <a:cubicBezTo>
                    <a:pt x="15927" y="8009"/>
                    <a:pt x="16309" y="9149"/>
                    <a:pt x="16392" y="11991"/>
                  </a:cubicBezTo>
                  <a:cubicBezTo>
                    <a:pt x="16580" y="18430"/>
                    <a:pt x="18898" y="19796"/>
                    <a:pt x="20534" y="16870"/>
                  </a:cubicBezTo>
                  <a:cubicBezTo>
                    <a:pt x="15939" y="17668"/>
                    <a:pt x="21018" y="5286"/>
                    <a:pt x="17997" y="1188"/>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2" name="Shape 45"/>
            <p:cNvSpPr/>
            <p:nvPr/>
          </p:nvSpPr>
          <p:spPr>
            <a:xfrm>
              <a:off x="1783782" y="3000208"/>
              <a:ext cx="237341" cy="111474"/>
            </a:xfrm>
            <a:custGeom>
              <a:avLst/>
              <a:gdLst/>
              <a:ahLst/>
              <a:cxnLst>
                <a:cxn ang="0">
                  <a:pos x="wd2" y="hd2"/>
                </a:cxn>
                <a:cxn ang="5400000">
                  <a:pos x="wd2" y="hd2"/>
                </a:cxn>
                <a:cxn ang="10800000">
                  <a:pos x="wd2" y="hd2"/>
                </a:cxn>
                <a:cxn ang="16200000">
                  <a:pos x="wd2" y="hd2"/>
                </a:cxn>
              </a:cxnLst>
              <a:rect l="0" t="0" r="r" b="b"/>
              <a:pathLst>
                <a:path w="21600" h="21600" extrusionOk="0">
                  <a:moveTo>
                    <a:pt x="10800" y="6468"/>
                  </a:moveTo>
                  <a:cubicBezTo>
                    <a:pt x="5484" y="6468"/>
                    <a:pt x="1068" y="13001"/>
                    <a:pt x="169" y="21600"/>
                  </a:cubicBezTo>
                  <a:cubicBezTo>
                    <a:pt x="60" y="20550"/>
                    <a:pt x="0" y="19470"/>
                    <a:pt x="0" y="18366"/>
                  </a:cubicBezTo>
                  <a:cubicBezTo>
                    <a:pt x="0" y="8224"/>
                    <a:pt x="4834" y="0"/>
                    <a:pt x="10800" y="0"/>
                  </a:cubicBezTo>
                  <a:cubicBezTo>
                    <a:pt x="16765" y="0"/>
                    <a:pt x="21600" y="8224"/>
                    <a:pt x="21600" y="18366"/>
                  </a:cubicBezTo>
                  <a:cubicBezTo>
                    <a:pt x="21600" y="19470"/>
                    <a:pt x="21539" y="20550"/>
                    <a:pt x="21430" y="21600"/>
                  </a:cubicBezTo>
                  <a:cubicBezTo>
                    <a:pt x="20531" y="13001"/>
                    <a:pt x="16116" y="6468"/>
                    <a:pt x="10800" y="6468"/>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63" name="Group 62"/>
          <p:cNvGrpSpPr/>
          <p:nvPr/>
        </p:nvGrpSpPr>
        <p:grpSpPr>
          <a:xfrm>
            <a:off x="2582627" y="2875234"/>
            <a:ext cx="449853" cy="477539"/>
            <a:chOff x="1608449" y="2950113"/>
            <a:chExt cx="586000" cy="622065"/>
          </a:xfrm>
        </p:grpSpPr>
        <p:sp>
          <p:nvSpPr>
            <p:cNvPr id="64" name="Shape 40"/>
            <p:cNvSpPr/>
            <p:nvPr/>
          </p:nvSpPr>
          <p:spPr>
            <a:xfrm>
              <a:off x="1708639" y="3250680"/>
              <a:ext cx="380525" cy="256567"/>
            </a:xfrm>
            <a:custGeom>
              <a:avLst/>
              <a:gdLst/>
              <a:ahLst/>
              <a:cxnLst>
                <a:cxn ang="0">
                  <a:pos x="wd2" y="hd2"/>
                </a:cxn>
                <a:cxn ang="5400000">
                  <a:pos x="wd2" y="hd2"/>
                </a:cxn>
                <a:cxn ang="10800000">
                  <a:pos x="wd2" y="hd2"/>
                </a:cxn>
                <a:cxn ang="16200000">
                  <a:pos x="wd2" y="hd2"/>
                </a:cxn>
              </a:cxnLst>
              <a:rect l="0" t="0" r="r" b="b"/>
              <a:pathLst>
                <a:path w="19767" h="21600" extrusionOk="0">
                  <a:moveTo>
                    <a:pt x="19569" y="14668"/>
                  </a:moveTo>
                  <a:cubicBezTo>
                    <a:pt x="18704" y="12014"/>
                    <a:pt x="14737" y="10022"/>
                    <a:pt x="12151" y="8974"/>
                  </a:cubicBezTo>
                  <a:lnTo>
                    <a:pt x="12151" y="0"/>
                  </a:lnTo>
                  <a:lnTo>
                    <a:pt x="7579" y="0"/>
                  </a:lnTo>
                  <a:lnTo>
                    <a:pt x="7579" y="8975"/>
                  </a:lnTo>
                  <a:cubicBezTo>
                    <a:pt x="4993" y="10022"/>
                    <a:pt x="1027" y="12014"/>
                    <a:pt x="162" y="14668"/>
                  </a:cubicBezTo>
                  <a:cubicBezTo>
                    <a:pt x="-1066" y="19718"/>
                    <a:pt x="5109" y="21402"/>
                    <a:pt x="5109" y="21402"/>
                  </a:cubicBezTo>
                  <a:lnTo>
                    <a:pt x="10107" y="21402"/>
                  </a:lnTo>
                  <a:lnTo>
                    <a:pt x="17666" y="21600"/>
                  </a:lnTo>
                  <a:cubicBezTo>
                    <a:pt x="17666" y="21600"/>
                    <a:pt x="20534" y="20229"/>
                    <a:pt x="19569" y="14668"/>
                  </a:cubicBezTo>
                  <a:close/>
                </a:path>
              </a:pathLst>
            </a:custGeom>
            <a:solidFill>
              <a:srgbClr val="93737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5" name="Shape 41"/>
            <p:cNvSpPr/>
            <p:nvPr/>
          </p:nvSpPr>
          <p:spPr>
            <a:xfrm>
              <a:off x="1854749" y="3250680"/>
              <a:ext cx="88004" cy="104014"/>
            </a:xfrm>
            <a:custGeom>
              <a:avLst/>
              <a:gdLst/>
              <a:ahLst/>
              <a:cxnLst>
                <a:cxn ang="0">
                  <a:pos x="wd2" y="hd2"/>
                </a:cxn>
                <a:cxn ang="5400000">
                  <a:pos x="wd2" y="hd2"/>
                </a:cxn>
                <a:cxn ang="10800000">
                  <a:pos x="wd2" y="hd2"/>
                </a:cxn>
                <a:cxn ang="16200000">
                  <a:pos x="wd2" y="hd2"/>
                </a:cxn>
              </a:cxnLst>
              <a:rect l="0" t="0" r="r" b="b"/>
              <a:pathLst>
                <a:path w="21600" h="21600" extrusionOk="0">
                  <a:moveTo>
                    <a:pt x="21600" y="14174"/>
                  </a:moveTo>
                  <a:cubicBezTo>
                    <a:pt x="19660" y="18893"/>
                    <a:pt x="11820" y="21600"/>
                    <a:pt x="6061" y="21600"/>
                  </a:cubicBezTo>
                  <a:cubicBezTo>
                    <a:pt x="3976" y="21600"/>
                    <a:pt x="1950" y="21303"/>
                    <a:pt x="0" y="20764"/>
                  </a:cubicBezTo>
                  <a:lnTo>
                    <a:pt x="0" y="0"/>
                  </a:lnTo>
                  <a:lnTo>
                    <a:pt x="21600" y="0"/>
                  </a:lnTo>
                  <a:cubicBezTo>
                    <a:pt x="21600" y="0"/>
                    <a:pt x="21600" y="14174"/>
                    <a:pt x="21600" y="14174"/>
                  </a:cubicBezTo>
                  <a:close/>
                </a:path>
              </a:pathLst>
            </a:custGeom>
            <a:solidFill>
              <a:srgbClr val="805958"/>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6" name="Shape 42"/>
            <p:cNvSpPr/>
            <p:nvPr/>
          </p:nvSpPr>
          <p:spPr>
            <a:xfrm>
              <a:off x="1754559" y="3012731"/>
              <a:ext cx="286708" cy="310915"/>
            </a:xfrm>
            <a:custGeom>
              <a:avLst/>
              <a:gdLst/>
              <a:ahLst/>
              <a:cxnLst>
                <a:cxn ang="0">
                  <a:pos x="wd2" y="hd2"/>
                </a:cxn>
                <a:cxn ang="5400000">
                  <a:pos x="wd2" y="hd2"/>
                </a:cxn>
                <a:cxn ang="10800000">
                  <a:pos x="wd2" y="hd2"/>
                </a:cxn>
                <a:cxn ang="16200000">
                  <a:pos x="wd2" y="hd2"/>
                </a:cxn>
              </a:cxnLst>
              <a:rect l="0" t="0" r="r" b="b"/>
              <a:pathLst>
                <a:path w="21168" h="21600" extrusionOk="0">
                  <a:moveTo>
                    <a:pt x="18850" y="8239"/>
                  </a:moveTo>
                  <a:cubicBezTo>
                    <a:pt x="18847" y="8239"/>
                    <a:pt x="18844" y="8240"/>
                    <a:pt x="18842" y="8239"/>
                  </a:cubicBezTo>
                  <a:cubicBezTo>
                    <a:pt x="18202" y="2975"/>
                    <a:pt x="14780" y="0"/>
                    <a:pt x="10622" y="0"/>
                  </a:cubicBezTo>
                  <a:cubicBezTo>
                    <a:pt x="6462" y="0"/>
                    <a:pt x="3040" y="2976"/>
                    <a:pt x="2401" y="8241"/>
                  </a:cubicBezTo>
                  <a:cubicBezTo>
                    <a:pt x="2373" y="8242"/>
                    <a:pt x="2346" y="8236"/>
                    <a:pt x="2317" y="8239"/>
                  </a:cubicBezTo>
                  <a:cubicBezTo>
                    <a:pt x="804" y="8386"/>
                    <a:pt x="-217" y="9896"/>
                    <a:pt x="39" y="11613"/>
                  </a:cubicBezTo>
                  <a:cubicBezTo>
                    <a:pt x="274" y="13201"/>
                    <a:pt x="1518" y="14395"/>
                    <a:pt x="2903" y="14452"/>
                  </a:cubicBezTo>
                  <a:cubicBezTo>
                    <a:pt x="4158" y="18647"/>
                    <a:pt x="7140" y="21600"/>
                    <a:pt x="10622" y="21600"/>
                  </a:cubicBezTo>
                  <a:cubicBezTo>
                    <a:pt x="14104" y="21600"/>
                    <a:pt x="17086" y="18646"/>
                    <a:pt x="18340" y="14451"/>
                  </a:cubicBezTo>
                  <a:cubicBezTo>
                    <a:pt x="19693" y="14353"/>
                    <a:pt x="20897" y="13172"/>
                    <a:pt x="21128" y="11613"/>
                  </a:cubicBezTo>
                  <a:cubicBezTo>
                    <a:pt x="21383" y="9896"/>
                    <a:pt x="20363" y="8386"/>
                    <a:pt x="18850" y="8239"/>
                  </a:cubicBezTo>
                  <a:close/>
                </a:path>
              </a:pathLst>
            </a:custGeom>
            <a:solidFill>
              <a:schemeClr val="accent4">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7" name="Shape 43"/>
            <p:cNvSpPr/>
            <p:nvPr/>
          </p:nvSpPr>
          <p:spPr>
            <a:xfrm>
              <a:off x="1687766" y="3388442"/>
              <a:ext cx="419407" cy="183736"/>
            </a:xfrm>
            <a:custGeom>
              <a:avLst/>
              <a:gdLst/>
              <a:ahLst/>
              <a:cxnLst>
                <a:cxn ang="0">
                  <a:pos x="wd2" y="hd2"/>
                </a:cxn>
                <a:cxn ang="5400000">
                  <a:pos x="wd2" y="hd2"/>
                </a:cxn>
                <a:cxn ang="10800000">
                  <a:pos x="wd2" y="hd2"/>
                </a:cxn>
                <a:cxn ang="16200000">
                  <a:pos x="wd2" y="hd2"/>
                </a:cxn>
              </a:cxnLst>
              <a:rect l="0" t="0" r="r" b="b"/>
              <a:pathLst>
                <a:path w="21600" h="21600" extrusionOk="0">
                  <a:moveTo>
                    <a:pt x="18260" y="0"/>
                  </a:moveTo>
                  <a:cubicBezTo>
                    <a:pt x="16631" y="687"/>
                    <a:pt x="13923" y="1137"/>
                    <a:pt x="10856" y="1137"/>
                  </a:cubicBezTo>
                  <a:cubicBezTo>
                    <a:pt x="7788" y="1137"/>
                    <a:pt x="5079" y="687"/>
                    <a:pt x="3451" y="0"/>
                  </a:cubicBezTo>
                  <a:cubicBezTo>
                    <a:pt x="2410" y="1160"/>
                    <a:pt x="1577" y="2491"/>
                    <a:pt x="1235" y="3968"/>
                  </a:cubicBezTo>
                  <a:cubicBezTo>
                    <a:pt x="693" y="7110"/>
                    <a:pt x="286" y="10948"/>
                    <a:pt x="0" y="14242"/>
                  </a:cubicBezTo>
                  <a:cubicBezTo>
                    <a:pt x="3139" y="18879"/>
                    <a:pt x="6873" y="21600"/>
                    <a:pt x="10890" y="21600"/>
                  </a:cubicBezTo>
                  <a:cubicBezTo>
                    <a:pt x="14832" y="21600"/>
                    <a:pt x="18498" y="18970"/>
                    <a:pt x="21600" y="14492"/>
                  </a:cubicBezTo>
                  <a:cubicBezTo>
                    <a:pt x="21293" y="11266"/>
                    <a:pt x="20900" y="7412"/>
                    <a:pt x="20476" y="3968"/>
                  </a:cubicBezTo>
                  <a:cubicBezTo>
                    <a:pt x="20134" y="2491"/>
                    <a:pt x="19300" y="1160"/>
                    <a:pt x="18260" y="0"/>
                  </a:cubicBezTo>
                  <a:close/>
                </a:path>
              </a:pathLst>
            </a:custGeom>
            <a:solidFill>
              <a:srgbClr val="FEFEF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8" name="Shape 44"/>
            <p:cNvSpPr/>
            <p:nvPr/>
          </p:nvSpPr>
          <p:spPr>
            <a:xfrm>
              <a:off x="1608449" y="2950113"/>
              <a:ext cx="586000" cy="318141"/>
            </a:xfrm>
            <a:custGeom>
              <a:avLst/>
              <a:gdLst/>
              <a:ahLst/>
              <a:cxnLst>
                <a:cxn ang="0">
                  <a:pos x="wd2" y="hd2"/>
                </a:cxn>
                <a:cxn ang="5400000">
                  <a:pos x="wd2" y="hd2"/>
                </a:cxn>
                <a:cxn ang="10800000">
                  <a:pos x="wd2" y="hd2"/>
                </a:cxn>
                <a:cxn ang="16200000">
                  <a:pos x="wd2" y="hd2"/>
                </a:cxn>
              </a:cxnLst>
              <a:rect l="0" t="0" r="r" b="b"/>
              <a:pathLst>
                <a:path w="20534" h="18851" extrusionOk="0">
                  <a:moveTo>
                    <a:pt x="17997" y="1188"/>
                  </a:moveTo>
                  <a:cubicBezTo>
                    <a:pt x="15981" y="-1545"/>
                    <a:pt x="14376" y="1023"/>
                    <a:pt x="13528" y="3037"/>
                  </a:cubicBezTo>
                  <a:cubicBezTo>
                    <a:pt x="12605" y="1894"/>
                    <a:pt x="11473" y="1212"/>
                    <a:pt x="10244" y="1212"/>
                  </a:cubicBezTo>
                  <a:cubicBezTo>
                    <a:pt x="9000" y="1212"/>
                    <a:pt x="7854" y="1911"/>
                    <a:pt x="6925" y="3080"/>
                  </a:cubicBezTo>
                  <a:cubicBezTo>
                    <a:pt x="6082" y="1059"/>
                    <a:pt x="4468" y="-1564"/>
                    <a:pt x="2439" y="1188"/>
                  </a:cubicBezTo>
                  <a:cubicBezTo>
                    <a:pt x="-582" y="5286"/>
                    <a:pt x="4595" y="17907"/>
                    <a:pt x="0" y="17109"/>
                  </a:cubicBezTo>
                  <a:cubicBezTo>
                    <a:pt x="1636" y="20036"/>
                    <a:pt x="3855" y="18430"/>
                    <a:pt x="4043" y="11991"/>
                  </a:cubicBezTo>
                  <a:cubicBezTo>
                    <a:pt x="4131" y="9005"/>
                    <a:pt x="4548" y="7906"/>
                    <a:pt x="4970" y="7575"/>
                  </a:cubicBezTo>
                  <a:cubicBezTo>
                    <a:pt x="4765" y="8565"/>
                    <a:pt x="4648" y="9626"/>
                    <a:pt x="4648" y="10736"/>
                  </a:cubicBezTo>
                  <a:cubicBezTo>
                    <a:pt x="4648" y="14173"/>
                    <a:pt x="5721" y="17176"/>
                    <a:pt x="7326" y="18851"/>
                  </a:cubicBezTo>
                  <a:cubicBezTo>
                    <a:pt x="7018" y="18011"/>
                    <a:pt x="6758" y="17058"/>
                    <a:pt x="6580" y="15991"/>
                  </a:cubicBezTo>
                  <a:cubicBezTo>
                    <a:pt x="5923" y="15942"/>
                    <a:pt x="5332" y="14924"/>
                    <a:pt x="5221" y="13570"/>
                  </a:cubicBezTo>
                  <a:cubicBezTo>
                    <a:pt x="5106" y="12185"/>
                    <a:pt x="5536" y="10971"/>
                    <a:pt x="6190" y="10736"/>
                  </a:cubicBezTo>
                  <a:lnTo>
                    <a:pt x="7638" y="10736"/>
                  </a:lnTo>
                  <a:lnTo>
                    <a:pt x="7983" y="8393"/>
                  </a:lnTo>
                  <a:lnTo>
                    <a:pt x="7983" y="10736"/>
                  </a:lnTo>
                  <a:lnTo>
                    <a:pt x="9421" y="10736"/>
                  </a:lnTo>
                  <a:lnTo>
                    <a:pt x="9818" y="7914"/>
                  </a:lnTo>
                  <a:lnTo>
                    <a:pt x="9818" y="10736"/>
                  </a:lnTo>
                  <a:lnTo>
                    <a:pt x="12084" y="10736"/>
                  </a:lnTo>
                  <a:lnTo>
                    <a:pt x="12084" y="7914"/>
                  </a:lnTo>
                  <a:lnTo>
                    <a:pt x="12296" y="10736"/>
                  </a:lnTo>
                  <a:lnTo>
                    <a:pt x="14261" y="10736"/>
                  </a:lnTo>
                  <a:cubicBezTo>
                    <a:pt x="14915" y="10971"/>
                    <a:pt x="15344" y="12185"/>
                    <a:pt x="15230" y="13570"/>
                  </a:cubicBezTo>
                  <a:cubicBezTo>
                    <a:pt x="15121" y="14899"/>
                    <a:pt x="14549" y="15907"/>
                    <a:pt x="13907" y="15990"/>
                  </a:cubicBezTo>
                  <a:cubicBezTo>
                    <a:pt x="13729" y="17057"/>
                    <a:pt x="13469" y="18010"/>
                    <a:pt x="13161" y="18851"/>
                  </a:cubicBezTo>
                  <a:cubicBezTo>
                    <a:pt x="14765" y="17176"/>
                    <a:pt x="15839" y="14173"/>
                    <a:pt x="15839" y="10736"/>
                  </a:cubicBezTo>
                  <a:cubicBezTo>
                    <a:pt x="15839" y="9643"/>
                    <a:pt x="15725" y="8598"/>
                    <a:pt x="15526" y="7621"/>
                  </a:cubicBezTo>
                  <a:cubicBezTo>
                    <a:pt x="15927" y="8009"/>
                    <a:pt x="16309" y="9149"/>
                    <a:pt x="16392" y="11991"/>
                  </a:cubicBezTo>
                  <a:cubicBezTo>
                    <a:pt x="16580" y="18430"/>
                    <a:pt x="18898" y="19796"/>
                    <a:pt x="20534" y="16870"/>
                  </a:cubicBezTo>
                  <a:cubicBezTo>
                    <a:pt x="15939" y="17668"/>
                    <a:pt x="21018" y="5286"/>
                    <a:pt x="17997" y="1188"/>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69" name="Shape 45"/>
            <p:cNvSpPr/>
            <p:nvPr/>
          </p:nvSpPr>
          <p:spPr>
            <a:xfrm>
              <a:off x="1783782" y="3000208"/>
              <a:ext cx="237341" cy="111474"/>
            </a:xfrm>
            <a:custGeom>
              <a:avLst/>
              <a:gdLst/>
              <a:ahLst/>
              <a:cxnLst>
                <a:cxn ang="0">
                  <a:pos x="wd2" y="hd2"/>
                </a:cxn>
                <a:cxn ang="5400000">
                  <a:pos x="wd2" y="hd2"/>
                </a:cxn>
                <a:cxn ang="10800000">
                  <a:pos x="wd2" y="hd2"/>
                </a:cxn>
                <a:cxn ang="16200000">
                  <a:pos x="wd2" y="hd2"/>
                </a:cxn>
              </a:cxnLst>
              <a:rect l="0" t="0" r="r" b="b"/>
              <a:pathLst>
                <a:path w="21600" h="21600" extrusionOk="0">
                  <a:moveTo>
                    <a:pt x="10800" y="6468"/>
                  </a:moveTo>
                  <a:cubicBezTo>
                    <a:pt x="5484" y="6468"/>
                    <a:pt x="1068" y="13001"/>
                    <a:pt x="169" y="21600"/>
                  </a:cubicBezTo>
                  <a:cubicBezTo>
                    <a:pt x="60" y="20550"/>
                    <a:pt x="0" y="19470"/>
                    <a:pt x="0" y="18366"/>
                  </a:cubicBezTo>
                  <a:cubicBezTo>
                    <a:pt x="0" y="8224"/>
                    <a:pt x="4834" y="0"/>
                    <a:pt x="10800" y="0"/>
                  </a:cubicBezTo>
                  <a:cubicBezTo>
                    <a:pt x="16765" y="0"/>
                    <a:pt x="21600" y="8224"/>
                    <a:pt x="21600" y="18366"/>
                  </a:cubicBezTo>
                  <a:cubicBezTo>
                    <a:pt x="21600" y="19470"/>
                    <a:pt x="21539" y="20550"/>
                    <a:pt x="21430" y="21600"/>
                  </a:cubicBezTo>
                  <a:cubicBezTo>
                    <a:pt x="20531" y="13001"/>
                    <a:pt x="16116" y="6468"/>
                    <a:pt x="10800" y="6468"/>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70" name="Group 69"/>
          <p:cNvGrpSpPr/>
          <p:nvPr/>
        </p:nvGrpSpPr>
        <p:grpSpPr>
          <a:xfrm>
            <a:off x="5558908" y="2257648"/>
            <a:ext cx="459747" cy="660164"/>
            <a:chOff x="1808828" y="2177820"/>
            <a:chExt cx="480843" cy="690456"/>
          </a:xfrm>
        </p:grpSpPr>
        <p:sp>
          <p:nvSpPr>
            <p:cNvPr id="71" name="Shape 13"/>
            <p:cNvSpPr/>
            <p:nvPr/>
          </p:nvSpPr>
          <p:spPr>
            <a:xfrm>
              <a:off x="2000859" y="2499260"/>
              <a:ext cx="102206" cy="1710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2" name="Shape 14"/>
            <p:cNvSpPr/>
            <p:nvPr/>
          </p:nvSpPr>
          <p:spPr>
            <a:xfrm>
              <a:off x="2000859" y="2499260"/>
              <a:ext cx="102206" cy="120761"/>
            </a:xfrm>
            <a:custGeom>
              <a:avLst/>
              <a:gdLst/>
              <a:ahLst/>
              <a:cxnLst>
                <a:cxn ang="0">
                  <a:pos x="wd2" y="hd2"/>
                </a:cxn>
                <a:cxn ang="5400000">
                  <a:pos x="wd2" y="hd2"/>
                </a:cxn>
                <a:cxn ang="10800000">
                  <a:pos x="wd2" y="hd2"/>
                </a:cxn>
                <a:cxn ang="16200000">
                  <a:pos x="wd2" y="hd2"/>
                </a:cxn>
              </a:cxnLst>
              <a:rect l="0" t="0" r="r" b="b"/>
              <a:pathLst>
                <a:path w="21600" h="21600" extrusionOk="0">
                  <a:moveTo>
                    <a:pt x="21600" y="14177"/>
                  </a:moveTo>
                  <a:cubicBezTo>
                    <a:pt x="19654" y="18896"/>
                    <a:pt x="11817" y="21600"/>
                    <a:pt x="6058" y="21600"/>
                  </a:cubicBezTo>
                  <a:cubicBezTo>
                    <a:pt x="3981" y="21600"/>
                    <a:pt x="1950" y="21306"/>
                    <a:pt x="0" y="20765"/>
                  </a:cubicBezTo>
                  <a:lnTo>
                    <a:pt x="0" y="0"/>
                  </a:lnTo>
                  <a:lnTo>
                    <a:pt x="21600" y="0"/>
                  </a:lnTo>
                  <a:cubicBezTo>
                    <a:pt x="21600" y="0"/>
                    <a:pt x="21600" y="14177"/>
                    <a:pt x="21600" y="14177"/>
                  </a:cubicBezTo>
                  <a:close/>
                </a:path>
              </a:pathLst>
            </a:custGeom>
            <a:solidFill>
              <a:srgbClr val="EFBD8C"/>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3" name="Shape 15"/>
            <p:cNvSpPr/>
            <p:nvPr/>
          </p:nvSpPr>
          <p:spPr>
            <a:xfrm>
              <a:off x="1888144" y="2223740"/>
              <a:ext cx="323760" cy="360993"/>
            </a:xfrm>
            <a:custGeom>
              <a:avLst/>
              <a:gdLst/>
              <a:ahLst/>
              <a:cxnLst>
                <a:cxn ang="0">
                  <a:pos x="wd2" y="hd2"/>
                </a:cxn>
                <a:cxn ang="5400000">
                  <a:pos x="wd2" y="hd2"/>
                </a:cxn>
                <a:cxn ang="10800000">
                  <a:pos x="wd2" y="hd2"/>
                </a:cxn>
                <a:cxn ang="16200000">
                  <a:pos x="wd2" y="hd2"/>
                </a:cxn>
              </a:cxnLst>
              <a:rect l="0" t="0" r="r" b="b"/>
              <a:pathLst>
                <a:path w="21180" h="21600" extrusionOk="0">
                  <a:moveTo>
                    <a:pt x="19044" y="7797"/>
                  </a:moveTo>
                  <a:cubicBezTo>
                    <a:pt x="18253" y="2797"/>
                    <a:pt x="14784" y="0"/>
                    <a:pt x="10621" y="0"/>
                  </a:cubicBezTo>
                  <a:cubicBezTo>
                    <a:pt x="6461" y="0"/>
                    <a:pt x="2993" y="2792"/>
                    <a:pt x="2198" y="7783"/>
                  </a:cubicBezTo>
                  <a:cubicBezTo>
                    <a:pt x="748" y="8050"/>
                    <a:pt x="-211" y="9608"/>
                    <a:pt x="40" y="11385"/>
                  </a:cubicBezTo>
                  <a:cubicBezTo>
                    <a:pt x="264" y="12972"/>
                    <a:pt x="1378" y="14200"/>
                    <a:pt x="2672" y="14425"/>
                  </a:cubicBezTo>
                  <a:cubicBezTo>
                    <a:pt x="3959" y="18634"/>
                    <a:pt x="7031" y="21600"/>
                    <a:pt x="10621" y="21600"/>
                  </a:cubicBezTo>
                  <a:cubicBezTo>
                    <a:pt x="14215" y="21600"/>
                    <a:pt x="17290" y="18626"/>
                    <a:pt x="18573" y="14409"/>
                  </a:cubicBezTo>
                  <a:cubicBezTo>
                    <a:pt x="19838" y="14154"/>
                    <a:pt x="20920" y="12945"/>
                    <a:pt x="21140" y="11385"/>
                  </a:cubicBezTo>
                  <a:cubicBezTo>
                    <a:pt x="21389" y="9633"/>
                    <a:pt x="20458" y="8096"/>
                    <a:pt x="19044" y="7797"/>
                  </a:cubicBezTo>
                  <a:close/>
                </a:path>
              </a:pathLst>
            </a:custGeom>
            <a:solidFill>
              <a:schemeClr val="accent4">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4" name="Shape 16"/>
            <p:cNvSpPr/>
            <p:nvPr/>
          </p:nvSpPr>
          <p:spPr>
            <a:xfrm>
              <a:off x="1904844" y="2611974"/>
              <a:ext cx="294001" cy="15689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021" y="21600"/>
                    <a:pt x="20400" y="14858"/>
                    <a:pt x="21600" y="5767"/>
                  </a:cubicBezTo>
                  <a:cubicBezTo>
                    <a:pt x="16885" y="2119"/>
                    <a:pt x="10800" y="0"/>
                    <a:pt x="10800" y="0"/>
                  </a:cubicBezTo>
                  <a:cubicBezTo>
                    <a:pt x="10800" y="0"/>
                    <a:pt x="4716" y="2118"/>
                    <a:pt x="0" y="5766"/>
                  </a:cubicBezTo>
                  <a:cubicBezTo>
                    <a:pt x="1198" y="14858"/>
                    <a:pt x="5577" y="21600"/>
                    <a:pt x="10800" y="21600"/>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5" name="Shape 17"/>
            <p:cNvSpPr/>
            <p:nvPr/>
          </p:nvSpPr>
          <p:spPr>
            <a:xfrm>
              <a:off x="1808828" y="2653720"/>
              <a:ext cx="480843" cy="214556"/>
            </a:xfrm>
            <a:custGeom>
              <a:avLst/>
              <a:gdLst/>
              <a:ahLst/>
              <a:cxnLst>
                <a:cxn ang="0">
                  <a:pos x="wd2" y="hd2"/>
                </a:cxn>
                <a:cxn ang="5400000">
                  <a:pos x="wd2" y="hd2"/>
                </a:cxn>
                <a:cxn ang="10800000">
                  <a:pos x="wd2" y="hd2"/>
                </a:cxn>
                <a:cxn ang="16200000">
                  <a:pos x="wd2" y="hd2"/>
                </a:cxn>
              </a:cxnLst>
              <a:rect l="0" t="0" r="r" b="b"/>
              <a:pathLst>
                <a:path w="21600" h="21600" extrusionOk="0">
                  <a:moveTo>
                    <a:pt x="20178" y="3610"/>
                  </a:moveTo>
                  <a:cubicBezTo>
                    <a:pt x="20128" y="3496"/>
                    <a:pt x="20070" y="3384"/>
                    <a:pt x="20014" y="3272"/>
                  </a:cubicBezTo>
                  <a:cubicBezTo>
                    <a:pt x="19866" y="2973"/>
                    <a:pt x="19701" y="2682"/>
                    <a:pt x="19518" y="2399"/>
                  </a:cubicBezTo>
                  <a:cubicBezTo>
                    <a:pt x="19457" y="2305"/>
                    <a:pt x="19400" y="2209"/>
                    <a:pt x="19336" y="2117"/>
                  </a:cubicBezTo>
                  <a:cubicBezTo>
                    <a:pt x="18823" y="1379"/>
                    <a:pt x="18209" y="696"/>
                    <a:pt x="17545" y="72"/>
                  </a:cubicBezTo>
                  <a:cubicBezTo>
                    <a:pt x="17519" y="48"/>
                    <a:pt x="17492" y="25"/>
                    <a:pt x="17466" y="1"/>
                  </a:cubicBezTo>
                  <a:cubicBezTo>
                    <a:pt x="16732" y="6649"/>
                    <a:pt x="14055" y="11579"/>
                    <a:pt x="10863" y="11579"/>
                  </a:cubicBezTo>
                  <a:cubicBezTo>
                    <a:pt x="7669" y="11579"/>
                    <a:pt x="4992" y="6648"/>
                    <a:pt x="4259" y="0"/>
                  </a:cubicBezTo>
                  <a:cubicBezTo>
                    <a:pt x="4235" y="23"/>
                    <a:pt x="4209" y="45"/>
                    <a:pt x="4185" y="68"/>
                  </a:cubicBezTo>
                  <a:cubicBezTo>
                    <a:pt x="3518" y="693"/>
                    <a:pt x="2902" y="1378"/>
                    <a:pt x="2388" y="2118"/>
                  </a:cubicBezTo>
                  <a:cubicBezTo>
                    <a:pt x="2325" y="2209"/>
                    <a:pt x="2268" y="2304"/>
                    <a:pt x="2208" y="2397"/>
                  </a:cubicBezTo>
                  <a:cubicBezTo>
                    <a:pt x="2024" y="2681"/>
                    <a:pt x="1858" y="2974"/>
                    <a:pt x="1709" y="3274"/>
                  </a:cubicBezTo>
                  <a:cubicBezTo>
                    <a:pt x="1654" y="3385"/>
                    <a:pt x="1597" y="3496"/>
                    <a:pt x="1547" y="3609"/>
                  </a:cubicBezTo>
                  <a:cubicBezTo>
                    <a:pt x="1372" y="4007"/>
                    <a:pt x="1220" y="4414"/>
                    <a:pt x="1120" y="4837"/>
                  </a:cubicBezTo>
                  <a:cubicBezTo>
                    <a:pt x="649" y="7516"/>
                    <a:pt x="279" y="10706"/>
                    <a:pt x="0" y="13627"/>
                  </a:cubicBezTo>
                  <a:cubicBezTo>
                    <a:pt x="3050" y="18619"/>
                    <a:pt x="6797" y="21600"/>
                    <a:pt x="10863" y="21600"/>
                  </a:cubicBezTo>
                  <a:cubicBezTo>
                    <a:pt x="14873" y="21600"/>
                    <a:pt x="18573" y="18704"/>
                    <a:pt x="21600" y="13837"/>
                  </a:cubicBezTo>
                  <a:cubicBezTo>
                    <a:pt x="21314" y="10966"/>
                    <a:pt x="20971" y="7753"/>
                    <a:pt x="20605" y="4837"/>
                  </a:cubicBezTo>
                  <a:cubicBezTo>
                    <a:pt x="20505" y="4414"/>
                    <a:pt x="20353" y="4008"/>
                    <a:pt x="20178" y="3610"/>
                  </a:cubicBezTo>
                  <a:close/>
                </a:path>
              </a:pathLst>
            </a:custGeom>
            <a:solidFill>
              <a:schemeClr val="accent2">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6" name="Shape 20"/>
            <p:cNvSpPr/>
            <p:nvPr/>
          </p:nvSpPr>
          <p:spPr>
            <a:xfrm>
              <a:off x="1867272" y="2177820"/>
              <a:ext cx="370823" cy="3456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5223"/>
                    <a:pt x="0" y="11662"/>
                  </a:cubicBezTo>
                  <a:cubicBezTo>
                    <a:pt x="0" y="15871"/>
                    <a:pt x="2072" y="19549"/>
                    <a:pt x="5168" y="21600"/>
                  </a:cubicBezTo>
                  <a:cubicBezTo>
                    <a:pt x="4570" y="20564"/>
                    <a:pt x="4066" y="19387"/>
                    <a:pt x="3722" y="18070"/>
                  </a:cubicBezTo>
                  <a:cubicBezTo>
                    <a:pt x="2571" y="17835"/>
                    <a:pt x="1578" y="16552"/>
                    <a:pt x="1379" y="14894"/>
                  </a:cubicBezTo>
                  <a:cubicBezTo>
                    <a:pt x="1227" y="13637"/>
                    <a:pt x="1578" y="12496"/>
                    <a:pt x="2217" y="11797"/>
                  </a:cubicBezTo>
                  <a:cubicBezTo>
                    <a:pt x="2248" y="12003"/>
                    <a:pt x="2253" y="12190"/>
                    <a:pt x="2296" y="12405"/>
                  </a:cubicBezTo>
                  <a:cubicBezTo>
                    <a:pt x="2296" y="12405"/>
                    <a:pt x="6345" y="10461"/>
                    <a:pt x="7895" y="6392"/>
                  </a:cubicBezTo>
                  <a:cubicBezTo>
                    <a:pt x="9446" y="10461"/>
                    <a:pt x="19304" y="12405"/>
                    <a:pt x="19304" y="12405"/>
                  </a:cubicBezTo>
                  <a:cubicBezTo>
                    <a:pt x="19343" y="12209"/>
                    <a:pt x="19347" y="12039"/>
                    <a:pt x="19376" y="11850"/>
                  </a:cubicBezTo>
                  <a:cubicBezTo>
                    <a:pt x="19985" y="12553"/>
                    <a:pt x="20315" y="13668"/>
                    <a:pt x="20166" y="14894"/>
                  </a:cubicBezTo>
                  <a:cubicBezTo>
                    <a:pt x="19970" y="16524"/>
                    <a:pt x="19007" y="17786"/>
                    <a:pt x="17881" y="18053"/>
                  </a:cubicBezTo>
                  <a:cubicBezTo>
                    <a:pt x="17537" y="19377"/>
                    <a:pt x="17032" y="20559"/>
                    <a:pt x="16431" y="21600"/>
                  </a:cubicBezTo>
                  <a:cubicBezTo>
                    <a:pt x="19527" y="19549"/>
                    <a:pt x="21600" y="15872"/>
                    <a:pt x="21600" y="11662"/>
                  </a:cubicBezTo>
                  <a:cubicBezTo>
                    <a:pt x="21600" y="5223"/>
                    <a:pt x="16764" y="0"/>
                    <a:pt x="10800" y="0"/>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77" name="Group 76"/>
          <p:cNvGrpSpPr/>
          <p:nvPr/>
        </p:nvGrpSpPr>
        <p:grpSpPr>
          <a:xfrm>
            <a:off x="6551625" y="3259179"/>
            <a:ext cx="377579" cy="546989"/>
            <a:chOff x="936345" y="2532658"/>
            <a:chExt cx="566342" cy="820443"/>
          </a:xfrm>
        </p:grpSpPr>
        <p:sp>
          <p:nvSpPr>
            <p:cNvPr id="78" name="Shape 22"/>
            <p:cNvSpPr/>
            <p:nvPr/>
          </p:nvSpPr>
          <p:spPr>
            <a:xfrm>
              <a:off x="965568" y="3046127"/>
              <a:ext cx="508681" cy="228900"/>
            </a:xfrm>
            <a:custGeom>
              <a:avLst/>
              <a:gdLst/>
              <a:ahLst/>
              <a:cxnLst>
                <a:cxn ang="0">
                  <a:pos x="wd2" y="hd2"/>
                </a:cxn>
                <a:cxn ang="5400000">
                  <a:pos x="wd2" y="hd2"/>
                </a:cxn>
                <a:cxn ang="10800000">
                  <a:pos x="wd2" y="hd2"/>
                </a:cxn>
                <a:cxn ang="16200000">
                  <a:pos x="wd2" y="hd2"/>
                </a:cxn>
              </a:cxnLst>
              <a:rect l="0" t="0" r="r" b="b"/>
              <a:pathLst>
                <a:path w="21600" h="16090" extrusionOk="0">
                  <a:moveTo>
                    <a:pt x="21600" y="7412"/>
                  </a:moveTo>
                  <a:cubicBezTo>
                    <a:pt x="20146" y="2856"/>
                    <a:pt x="10800" y="0"/>
                    <a:pt x="10800" y="0"/>
                  </a:cubicBezTo>
                  <a:cubicBezTo>
                    <a:pt x="10800" y="0"/>
                    <a:pt x="1454" y="2856"/>
                    <a:pt x="0" y="7412"/>
                  </a:cubicBezTo>
                  <a:cubicBezTo>
                    <a:pt x="9478" y="21600"/>
                    <a:pt x="16811" y="16036"/>
                    <a:pt x="21600" y="7412"/>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79" name="Shape 23"/>
            <p:cNvSpPr/>
            <p:nvPr/>
          </p:nvSpPr>
          <p:spPr>
            <a:xfrm>
              <a:off x="1161772" y="2912542"/>
              <a:ext cx="119829" cy="2005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0" name="Shape 24"/>
            <p:cNvSpPr/>
            <p:nvPr/>
          </p:nvSpPr>
          <p:spPr>
            <a:xfrm>
              <a:off x="1161772" y="2912542"/>
              <a:ext cx="119829" cy="141635"/>
            </a:xfrm>
            <a:custGeom>
              <a:avLst/>
              <a:gdLst/>
              <a:ahLst/>
              <a:cxnLst>
                <a:cxn ang="0">
                  <a:pos x="wd2" y="hd2"/>
                </a:cxn>
                <a:cxn ang="5400000">
                  <a:pos x="wd2" y="hd2"/>
                </a:cxn>
                <a:cxn ang="10800000">
                  <a:pos x="wd2" y="hd2"/>
                </a:cxn>
                <a:cxn ang="16200000">
                  <a:pos x="wd2" y="hd2"/>
                </a:cxn>
              </a:cxnLst>
              <a:rect l="0" t="0" r="r" b="b"/>
              <a:pathLst>
                <a:path w="21600" h="21600" extrusionOk="0">
                  <a:moveTo>
                    <a:pt x="21600" y="14173"/>
                  </a:moveTo>
                  <a:cubicBezTo>
                    <a:pt x="19660" y="18891"/>
                    <a:pt x="11816" y="21600"/>
                    <a:pt x="6058" y="21600"/>
                  </a:cubicBezTo>
                  <a:cubicBezTo>
                    <a:pt x="3976" y="21600"/>
                    <a:pt x="1950" y="21304"/>
                    <a:pt x="0" y="20764"/>
                  </a:cubicBezTo>
                  <a:lnTo>
                    <a:pt x="0" y="0"/>
                  </a:lnTo>
                  <a:lnTo>
                    <a:pt x="21600" y="0"/>
                  </a:lnTo>
                  <a:cubicBezTo>
                    <a:pt x="21600" y="0"/>
                    <a:pt x="21600" y="14173"/>
                    <a:pt x="21600" y="14173"/>
                  </a:cubicBezTo>
                  <a:close/>
                </a:path>
              </a:pathLst>
            </a:custGeom>
            <a:solidFill>
              <a:srgbClr val="E4B99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1" name="Shape 25"/>
            <p:cNvSpPr/>
            <p:nvPr/>
          </p:nvSpPr>
          <p:spPr>
            <a:xfrm>
              <a:off x="1065757" y="2591101"/>
              <a:ext cx="308164" cy="423381"/>
            </a:xfrm>
            <a:custGeom>
              <a:avLst/>
              <a:gdLst/>
              <a:ahLst/>
              <a:cxnLst>
                <a:cxn ang="0">
                  <a:pos x="wd2" y="hd2"/>
                </a:cxn>
                <a:cxn ang="5400000">
                  <a:pos x="wd2" y="hd2"/>
                </a:cxn>
                <a:cxn ang="10800000">
                  <a:pos x="wd2" y="hd2"/>
                </a:cxn>
                <a:cxn ang="16200000">
                  <a:pos x="wd2" y="hd2"/>
                </a:cxn>
              </a:cxnLst>
              <a:rect l="0" t="0" r="r" b="b"/>
              <a:pathLst>
                <a:path w="21600" h="21600" extrusionOk="0">
                  <a:moveTo>
                    <a:pt x="0" y="10026"/>
                  </a:moveTo>
                  <a:cubicBezTo>
                    <a:pt x="0" y="3636"/>
                    <a:pt x="4835" y="0"/>
                    <a:pt x="10799" y="0"/>
                  </a:cubicBezTo>
                  <a:cubicBezTo>
                    <a:pt x="16764" y="0"/>
                    <a:pt x="21600" y="3636"/>
                    <a:pt x="21600" y="10026"/>
                  </a:cubicBezTo>
                  <a:cubicBezTo>
                    <a:pt x="21600" y="16417"/>
                    <a:pt x="16764" y="21600"/>
                    <a:pt x="10799" y="21600"/>
                  </a:cubicBezTo>
                  <a:cubicBezTo>
                    <a:pt x="4835" y="21600"/>
                    <a:pt x="0" y="16417"/>
                    <a:pt x="0" y="10026"/>
                  </a:cubicBezTo>
                  <a:close/>
                </a:path>
              </a:pathLst>
            </a:custGeom>
            <a:solidFill>
              <a:srgbClr val="F5D3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2" name="Shape 26"/>
            <p:cNvSpPr/>
            <p:nvPr/>
          </p:nvSpPr>
          <p:spPr>
            <a:xfrm>
              <a:off x="982266" y="2532658"/>
              <a:ext cx="462652" cy="433812"/>
            </a:xfrm>
            <a:custGeom>
              <a:avLst/>
              <a:gdLst/>
              <a:ahLst/>
              <a:cxnLst>
                <a:cxn ang="0">
                  <a:pos x="wd2" y="hd2"/>
                </a:cxn>
                <a:cxn ang="5400000">
                  <a:pos x="wd2" y="hd2"/>
                </a:cxn>
                <a:cxn ang="10800000">
                  <a:pos x="wd2" y="hd2"/>
                </a:cxn>
                <a:cxn ang="16200000">
                  <a:pos x="wd2" y="hd2"/>
                </a:cxn>
              </a:cxnLst>
              <a:rect l="0" t="0" r="r" b="b"/>
              <a:pathLst>
                <a:path w="14450" h="18044" extrusionOk="0">
                  <a:moveTo>
                    <a:pt x="9673" y="17635"/>
                  </a:moveTo>
                  <a:cubicBezTo>
                    <a:pt x="9673" y="17635"/>
                    <a:pt x="11748" y="15382"/>
                    <a:pt x="11287" y="12413"/>
                  </a:cubicBezTo>
                  <a:cubicBezTo>
                    <a:pt x="10826" y="9444"/>
                    <a:pt x="9673" y="8932"/>
                    <a:pt x="9673" y="7602"/>
                  </a:cubicBezTo>
                  <a:cubicBezTo>
                    <a:pt x="7751" y="10674"/>
                    <a:pt x="6060" y="12823"/>
                    <a:pt x="2986" y="11696"/>
                  </a:cubicBezTo>
                  <a:cubicBezTo>
                    <a:pt x="2063" y="12413"/>
                    <a:pt x="3216" y="16099"/>
                    <a:pt x="4600" y="18044"/>
                  </a:cubicBezTo>
                  <a:cubicBezTo>
                    <a:pt x="679" y="15178"/>
                    <a:pt x="-3856" y="4634"/>
                    <a:pt x="5599" y="539"/>
                  </a:cubicBezTo>
                  <a:cubicBezTo>
                    <a:pt x="15055" y="-3556"/>
                    <a:pt x="17744" y="17020"/>
                    <a:pt x="9673" y="17635"/>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3" name="Shape 28"/>
            <p:cNvSpPr/>
            <p:nvPr/>
          </p:nvSpPr>
          <p:spPr>
            <a:xfrm>
              <a:off x="1082455" y="3058652"/>
              <a:ext cx="255791" cy="52247"/>
            </a:xfrm>
            <a:custGeom>
              <a:avLst/>
              <a:gdLst/>
              <a:ahLst/>
              <a:cxnLst>
                <a:cxn ang="0">
                  <a:pos x="wd2" y="hd2"/>
                </a:cxn>
                <a:cxn ang="5400000">
                  <a:pos x="wd2" y="hd2"/>
                </a:cxn>
                <a:cxn ang="10800000">
                  <a:pos x="wd2" y="hd2"/>
                </a:cxn>
                <a:cxn ang="16200000">
                  <a:pos x="wd2" y="hd2"/>
                </a:cxn>
              </a:cxnLst>
              <a:rect l="0" t="0" r="r" b="b"/>
              <a:pathLst>
                <a:path w="21600" h="21600" extrusionOk="0">
                  <a:moveTo>
                    <a:pt x="21600" y="6861"/>
                  </a:moveTo>
                  <a:cubicBezTo>
                    <a:pt x="19778" y="11640"/>
                    <a:pt x="15525" y="21600"/>
                    <a:pt x="11676" y="21600"/>
                  </a:cubicBezTo>
                  <a:cubicBezTo>
                    <a:pt x="6616" y="21600"/>
                    <a:pt x="0" y="9461"/>
                    <a:pt x="0" y="9461"/>
                  </a:cubicBezTo>
                  <a:lnTo>
                    <a:pt x="911" y="8183"/>
                  </a:lnTo>
                  <a:cubicBezTo>
                    <a:pt x="2980" y="4879"/>
                    <a:pt x="5037" y="2136"/>
                    <a:pt x="6794" y="0"/>
                  </a:cubicBezTo>
                  <a:cubicBezTo>
                    <a:pt x="11823" y="14756"/>
                    <a:pt x="16730" y="228"/>
                    <a:pt x="16734" y="214"/>
                  </a:cubicBezTo>
                  <a:cubicBezTo>
                    <a:pt x="18211" y="2035"/>
                    <a:pt x="19887" y="4253"/>
                    <a:pt x="21600" y="6861"/>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4" name="Shape 29"/>
            <p:cNvSpPr/>
            <p:nvPr/>
          </p:nvSpPr>
          <p:spPr>
            <a:xfrm>
              <a:off x="936345" y="3092048"/>
              <a:ext cx="566342" cy="261053"/>
            </a:xfrm>
            <a:custGeom>
              <a:avLst/>
              <a:gdLst/>
              <a:ahLst/>
              <a:cxnLst>
                <a:cxn ang="0">
                  <a:pos x="wd2" y="hd2"/>
                </a:cxn>
                <a:cxn ang="5400000">
                  <a:pos x="wd2" y="hd2"/>
                </a:cxn>
                <a:cxn ang="10800000">
                  <a:pos x="wd2" y="hd2"/>
                </a:cxn>
                <a:cxn ang="16200000">
                  <a:pos x="wd2" y="hd2"/>
                </a:cxn>
              </a:cxnLst>
              <a:rect l="0" t="0" r="r" b="b"/>
              <a:pathLst>
                <a:path w="21600" h="21600" extrusionOk="0">
                  <a:moveTo>
                    <a:pt x="17405" y="0"/>
                  </a:moveTo>
                  <a:cubicBezTo>
                    <a:pt x="16597" y="6191"/>
                    <a:pt x="13975" y="10729"/>
                    <a:pt x="10863" y="10729"/>
                  </a:cubicBezTo>
                  <a:cubicBezTo>
                    <a:pt x="7751" y="10729"/>
                    <a:pt x="5129" y="6191"/>
                    <a:pt x="4321" y="0"/>
                  </a:cubicBezTo>
                  <a:cubicBezTo>
                    <a:pt x="2857" y="1305"/>
                    <a:pt x="1604" y="2887"/>
                    <a:pt x="1163" y="4701"/>
                  </a:cubicBezTo>
                  <a:cubicBezTo>
                    <a:pt x="663" y="7453"/>
                    <a:pt x="283" y="10744"/>
                    <a:pt x="0" y="13703"/>
                  </a:cubicBezTo>
                  <a:cubicBezTo>
                    <a:pt x="2555" y="17877"/>
                    <a:pt x="5625" y="20648"/>
                    <a:pt x="8979" y="21393"/>
                  </a:cubicBezTo>
                  <a:cubicBezTo>
                    <a:pt x="8988" y="21395"/>
                    <a:pt x="8996" y="21397"/>
                    <a:pt x="9004" y="21399"/>
                  </a:cubicBezTo>
                  <a:cubicBezTo>
                    <a:pt x="9608" y="21531"/>
                    <a:pt x="10220" y="21600"/>
                    <a:pt x="10840" y="21600"/>
                  </a:cubicBezTo>
                  <a:cubicBezTo>
                    <a:pt x="11459" y="21600"/>
                    <a:pt x="12070" y="21531"/>
                    <a:pt x="12672" y="21399"/>
                  </a:cubicBezTo>
                  <a:cubicBezTo>
                    <a:pt x="12684" y="21397"/>
                    <a:pt x="12696" y="21393"/>
                    <a:pt x="12708" y="21391"/>
                  </a:cubicBezTo>
                  <a:cubicBezTo>
                    <a:pt x="16025" y="20651"/>
                    <a:pt x="19062" y="17932"/>
                    <a:pt x="21600" y="13834"/>
                  </a:cubicBezTo>
                  <a:cubicBezTo>
                    <a:pt x="21306" y="10949"/>
                    <a:pt x="20949" y="7675"/>
                    <a:pt x="20563" y="4701"/>
                  </a:cubicBezTo>
                  <a:cubicBezTo>
                    <a:pt x="20122" y="2887"/>
                    <a:pt x="18869" y="1305"/>
                    <a:pt x="17405" y="0"/>
                  </a:cubicBezTo>
                  <a:close/>
                </a:path>
              </a:pathLst>
            </a:custGeom>
            <a:solidFill>
              <a:srgbClr val="FEFEF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85" name="Group 84"/>
          <p:cNvGrpSpPr/>
          <p:nvPr/>
        </p:nvGrpSpPr>
        <p:grpSpPr>
          <a:xfrm>
            <a:off x="1764414" y="4181153"/>
            <a:ext cx="410477" cy="564814"/>
            <a:chOff x="5913078" y="649720"/>
            <a:chExt cx="1998221" cy="2749543"/>
          </a:xfrm>
        </p:grpSpPr>
        <p:sp>
          <p:nvSpPr>
            <p:cNvPr id="86" name="Shape 6"/>
            <p:cNvSpPr/>
            <p:nvPr/>
          </p:nvSpPr>
          <p:spPr>
            <a:xfrm>
              <a:off x="6240898" y="2674738"/>
              <a:ext cx="1368128" cy="722114"/>
            </a:xfrm>
            <a:custGeom>
              <a:avLst/>
              <a:gdLst/>
              <a:ahLst/>
              <a:cxnLst>
                <a:cxn ang="0">
                  <a:pos x="wd2" y="hd2"/>
                </a:cxn>
                <a:cxn ang="5400000">
                  <a:pos x="wd2" y="hd2"/>
                </a:cxn>
                <a:cxn ang="10800000">
                  <a:pos x="wd2" y="hd2"/>
                </a:cxn>
                <a:cxn ang="16200000">
                  <a:pos x="wd2" y="hd2"/>
                </a:cxn>
              </a:cxnLst>
              <a:rect l="0" t="0" r="r" b="b"/>
              <a:pathLst>
                <a:path w="21600" h="21600" extrusionOk="0">
                  <a:moveTo>
                    <a:pt x="18139" y="176"/>
                  </a:moveTo>
                  <a:cubicBezTo>
                    <a:pt x="17934" y="58"/>
                    <a:pt x="17809" y="0"/>
                    <a:pt x="17809" y="0"/>
                  </a:cubicBezTo>
                  <a:lnTo>
                    <a:pt x="3387" y="0"/>
                  </a:lnTo>
                  <a:lnTo>
                    <a:pt x="3387" y="0"/>
                  </a:lnTo>
                  <a:cubicBezTo>
                    <a:pt x="3387" y="3"/>
                    <a:pt x="1325" y="7496"/>
                    <a:pt x="0" y="21600"/>
                  </a:cubicBezTo>
                  <a:lnTo>
                    <a:pt x="662" y="21600"/>
                  </a:lnTo>
                  <a:lnTo>
                    <a:pt x="20534" y="21600"/>
                  </a:lnTo>
                  <a:lnTo>
                    <a:pt x="21600" y="21600"/>
                  </a:lnTo>
                  <a:cubicBezTo>
                    <a:pt x="20742" y="12930"/>
                    <a:pt x="19603" y="4707"/>
                    <a:pt x="18139" y="176"/>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7" name="Shape 7"/>
            <p:cNvSpPr/>
            <p:nvPr/>
          </p:nvSpPr>
          <p:spPr>
            <a:xfrm>
              <a:off x="6108110" y="1126927"/>
              <a:ext cx="1622193" cy="1681432"/>
            </a:xfrm>
            <a:custGeom>
              <a:avLst/>
              <a:gdLst/>
              <a:ahLst/>
              <a:cxnLst>
                <a:cxn ang="0">
                  <a:pos x="wd2" y="hd2"/>
                </a:cxn>
                <a:cxn ang="5400000">
                  <a:pos x="wd2" y="hd2"/>
                </a:cxn>
                <a:cxn ang="10800000">
                  <a:pos x="wd2" y="hd2"/>
                </a:cxn>
                <a:cxn ang="16200000">
                  <a:pos x="wd2" y="hd2"/>
                </a:cxn>
              </a:cxnLst>
              <a:rect l="0" t="0" r="r" b="b"/>
              <a:pathLst>
                <a:path w="21600" h="21135" extrusionOk="0">
                  <a:moveTo>
                    <a:pt x="19749" y="8731"/>
                  </a:moveTo>
                  <a:lnTo>
                    <a:pt x="19749" y="7875"/>
                  </a:lnTo>
                  <a:cubicBezTo>
                    <a:pt x="19749" y="3526"/>
                    <a:pt x="15742" y="0"/>
                    <a:pt x="10800" y="0"/>
                  </a:cubicBezTo>
                  <a:lnTo>
                    <a:pt x="9808" y="194"/>
                  </a:lnTo>
                  <a:cubicBezTo>
                    <a:pt x="3703" y="-465"/>
                    <a:pt x="1851" y="3526"/>
                    <a:pt x="1851" y="7875"/>
                  </a:cubicBezTo>
                  <a:lnTo>
                    <a:pt x="1851" y="8731"/>
                  </a:lnTo>
                  <a:cubicBezTo>
                    <a:pt x="829" y="8731"/>
                    <a:pt x="0" y="9484"/>
                    <a:pt x="0" y="10413"/>
                  </a:cubicBezTo>
                  <a:lnTo>
                    <a:pt x="0" y="10574"/>
                  </a:lnTo>
                  <a:cubicBezTo>
                    <a:pt x="0" y="11503"/>
                    <a:pt x="829" y="12256"/>
                    <a:pt x="1851" y="12256"/>
                  </a:cubicBezTo>
                  <a:cubicBezTo>
                    <a:pt x="1910" y="12256"/>
                    <a:pt x="1967" y="12253"/>
                    <a:pt x="2024" y="12248"/>
                  </a:cubicBezTo>
                  <a:cubicBezTo>
                    <a:pt x="3039" y="15801"/>
                    <a:pt x="4947" y="17755"/>
                    <a:pt x="7932" y="18463"/>
                  </a:cubicBezTo>
                  <a:lnTo>
                    <a:pt x="7932" y="19465"/>
                  </a:lnTo>
                  <a:lnTo>
                    <a:pt x="11003" y="21135"/>
                  </a:lnTo>
                  <a:lnTo>
                    <a:pt x="14073" y="19465"/>
                  </a:lnTo>
                  <a:lnTo>
                    <a:pt x="14073" y="18337"/>
                  </a:lnTo>
                  <a:cubicBezTo>
                    <a:pt x="16825" y="17486"/>
                    <a:pt x="18522" y="15407"/>
                    <a:pt x="19550" y="12246"/>
                  </a:cubicBezTo>
                  <a:cubicBezTo>
                    <a:pt x="19616" y="12252"/>
                    <a:pt x="19682" y="12256"/>
                    <a:pt x="19749" y="12256"/>
                  </a:cubicBezTo>
                  <a:cubicBezTo>
                    <a:pt x="20771" y="12256"/>
                    <a:pt x="21600" y="11503"/>
                    <a:pt x="21600" y="10574"/>
                  </a:cubicBezTo>
                  <a:lnTo>
                    <a:pt x="21600" y="10413"/>
                  </a:lnTo>
                  <a:cubicBezTo>
                    <a:pt x="21600" y="9484"/>
                    <a:pt x="20771" y="8731"/>
                    <a:pt x="19749" y="8731"/>
                  </a:cubicBezTo>
                  <a:close/>
                </a:path>
              </a:pathLst>
            </a:custGeom>
            <a:solidFill>
              <a:schemeClr val="accent5">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8" name="Shape 8"/>
            <p:cNvSpPr/>
            <p:nvPr/>
          </p:nvSpPr>
          <p:spPr>
            <a:xfrm>
              <a:off x="6124709" y="649720"/>
              <a:ext cx="1576720" cy="1219590"/>
            </a:xfrm>
            <a:custGeom>
              <a:avLst/>
              <a:gdLst/>
              <a:ahLst/>
              <a:cxnLst>
                <a:cxn ang="0">
                  <a:pos x="wd2" y="hd2"/>
                </a:cxn>
                <a:cxn ang="5400000">
                  <a:pos x="wd2" y="hd2"/>
                </a:cxn>
                <a:cxn ang="10800000">
                  <a:pos x="wd2" y="hd2"/>
                </a:cxn>
                <a:cxn ang="16200000">
                  <a:pos x="wd2" y="hd2"/>
                </a:cxn>
              </a:cxnLst>
              <a:rect l="0" t="0" r="r" b="b"/>
              <a:pathLst>
                <a:path w="21600" h="21600" extrusionOk="0">
                  <a:moveTo>
                    <a:pt x="17283" y="13066"/>
                  </a:moveTo>
                  <a:cubicBezTo>
                    <a:pt x="17309" y="13096"/>
                    <a:pt x="17337" y="13130"/>
                    <a:pt x="17365" y="13164"/>
                  </a:cubicBezTo>
                  <a:cubicBezTo>
                    <a:pt x="17337" y="13130"/>
                    <a:pt x="17309" y="13096"/>
                    <a:pt x="17283" y="13066"/>
                  </a:cubicBezTo>
                  <a:close/>
                  <a:moveTo>
                    <a:pt x="17119" y="12872"/>
                  </a:moveTo>
                  <a:cubicBezTo>
                    <a:pt x="17154" y="12914"/>
                    <a:pt x="17192" y="12958"/>
                    <a:pt x="17238" y="13013"/>
                  </a:cubicBezTo>
                  <a:cubicBezTo>
                    <a:pt x="17192" y="12958"/>
                    <a:pt x="17154" y="12914"/>
                    <a:pt x="17119" y="12872"/>
                  </a:cubicBezTo>
                  <a:close/>
                  <a:moveTo>
                    <a:pt x="16954" y="12676"/>
                  </a:moveTo>
                  <a:cubicBezTo>
                    <a:pt x="16903" y="12616"/>
                    <a:pt x="16892" y="12602"/>
                    <a:pt x="16954" y="12676"/>
                  </a:cubicBezTo>
                  <a:cubicBezTo>
                    <a:pt x="16954" y="12676"/>
                    <a:pt x="16954" y="12676"/>
                    <a:pt x="16954" y="12676"/>
                  </a:cubicBezTo>
                  <a:close/>
                  <a:moveTo>
                    <a:pt x="20052" y="20766"/>
                  </a:moveTo>
                  <a:cubicBezTo>
                    <a:pt x="20481" y="20766"/>
                    <a:pt x="20875" y="20945"/>
                    <a:pt x="21193" y="21242"/>
                  </a:cubicBezTo>
                  <a:cubicBezTo>
                    <a:pt x="21458" y="20204"/>
                    <a:pt x="21600" y="19060"/>
                    <a:pt x="21600" y="17810"/>
                  </a:cubicBezTo>
                  <a:lnTo>
                    <a:pt x="21600" y="14587"/>
                  </a:lnTo>
                  <a:cubicBezTo>
                    <a:pt x="21600" y="8996"/>
                    <a:pt x="19841" y="4218"/>
                    <a:pt x="15523" y="2280"/>
                  </a:cubicBezTo>
                  <a:lnTo>
                    <a:pt x="15539" y="2282"/>
                  </a:lnTo>
                  <a:cubicBezTo>
                    <a:pt x="15925" y="1517"/>
                    <a:pt x="15539" y="677"/>
                    <a:pt x="15539" y="677"/>
                  </a:cubicBezTo>
                  <a:cubicBezTo>
                    <a:pt x="15471" y="1580"/>
                    <a:pt x="14383" y="1354"/>
                    <a:pt x="14383" y="1354"/>
                  </a:cubicBezTo>
                  <a:cubicBezTo>
                    <a:pt x="14646" y="935"/>
                    <a:pt x="14383" y="0"/>
                    <a:pt x="14383" y="0"/>
                  </a:cubicBezTo>
                  <a:cubicBezTo>
                    <a:pt x="13703" y="1241"/>
                    <a:pt x="9825" y="1354"/>
                    <a:pt x="9825" y="1354"/>
                  </a:cubicBezTo>
                  <a:lnTo>
                    <a:pt x="9984" y="1380"/>
                  </a:lnTo>
                  <a:cubicBezTo>
                    <a:pt x="2954" y="1791"/>
                    <a:pt x="0" y="7546"/>
                    <a:pt x="0" y="14587"/>
                  </a:cubicBezTo>
                  <a:lnTo>
                    <a:pt x="107" y="17417"/>
                  </a:lnTo>
                  <a:cubicBezTo>
                    <a:pt x="107" y="18782"/>
                    <a:pt x="277" y="20030"/>
                    <a:pt x="584" y="21163"/>
                  </a:cubicBezTo>
                  <a:cubicBezTo>
                    <a:pt x="886" y="20913"/>
                    <a:pt x="1249" y="20766"/>
                    <a:pt x="1639" y="20766"/>
                  </a:cubicBezTo>
                  <a:cubicBezTo>
                    <a:pt x="2165" y="20766"/>
                    <a:pt x="2641" y="21031"/>
                    <a:pt x="2985" y="21460"/>
                  </a:cubicBezTo>
                  <a:cubicBezTo>
                    <a:pt x="2788" y="19740"/>
                    <a:pt x="2370" y="15107"/>
                    <a:pt x="3305" y="13063"/>
                  </a:cubicBezTo>
                  <a:cubicBezTo>
                    <a:pt x="3774" y="12040"/>
                    <a:pt x="17444" y="18074"/>
                    <a:pt x="17427" y="13237"/>
                  </a:cubicBezTo>
                  <a:cubicBezTo>
                    <a:pt x="17413" y="13220"/>
                    <a:pt x="17404" y="13209"/>
                    <a:pt x="17390" y="13193"/>
                  </a:cubicBezTo>
                  <a:cubicBezTo>
                    <a:pt x="17412" y="13219"/>
                    <a:pt x="17427" y="13237"/>
                    <a:pt x="17427" y="13237"/>
                  </a:cubicBezTo>
                  <a:cubicBezTo>
                    <a:pt x="18849" y="14922"/>
                    <a:pt x="18440" y="16845"/>
                    <a:pt x="18603" y="21600"/>
                  </a:cubicBezTo>
                  <a:cubicBezTo>
                    <a:pt x="18953" y="21090"/>
                    <a:pt x="19472" y="20766"/>
                    <a:pt x="20052" y="20766"/>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89" name="Shape 9"/>
            <p:cNvSpPr/>
            <p:nvPr/>
          </p:nvSpPr>
          <p:spPr>
            <a:xfrm>
              <a:off x="7390345" y="2683037"/>
              <a:ext cx="520954" cy="7162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83" y="15357"/>
                    <a:pt x="16262" y="8392"/>
                    <a:pt x="10895" y="4511"/>
                  </a:cubicBezTo>
                  <a:cubicBezTo>
                    <a:pt x="7108" y="1772"/>
                    <a:pt x="2002" y="442"/>
                    <a:pt x="0" y="0"/>
                  </a:cubicBezTo>
                  <a:cubicBezTo>
                    <a:pt x="3847" y="4568"/>
                    <a:pt x="6838" y="12859"/>
                    <a:pt x="9090" y="21600"/>
                  </a:cubicBezTo>
                  <a:cubicBezTo>
                    <a:pt x="9090" y="21600"/>
                    <a:pt x="21600" y="21600"/>
                    <a:pt x="21600" y="21600"/>
                  </a:cubicBezTo>
                  <a:close/>
                </a:path>
              </a:pathLst>
            </a:custGeom>
            <a:solidFill>
              <a:schemeClr val="bg2">
                <a:lumMod val="40000"/>
                <a:lumOff val="6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0" name="Shape 10"/>
            <p:cNvSpPr/>
            <p:nvPr/>
          </p:nvSpPr>
          <p:spPr>
            <a:xfrm>
              <a:off x="5913078" y="2674738"/>
              <a:ext cx="541840" cy="7221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21600" y="0"/>
                    <a:pt x="14913" y="1202"/>
                    <a:pt x="10292" y="4650"/>
                  </a:cubicBezTo>
                  <a:cubicBezTo>
                    <a:pt x="5133" y="8500"/>
                    <a:pt x="2131" y="15408"/>
                    <a:pt x="0" y="21600"/>
                  </a:cubicBezTo>
                  <a:lnTo>
                    <a:pt x="13047" y="21600"/>
                  </a:lnTo>
                  <a:cubicBezTo>
                    <a:pt x="16394" y="7496"/>
                    <a:pt x="21598" y="3"/>
                    <a:pt x="21600" y="0"/>
                  </a:cubicBezTo>
                  <a:close/>
                </a:path>
              </a:pathLst>
            </a:custGeom>
            <a:solidFill>
              <a:schemeClr val="bg2">
                <a:lumMod val="40000"/>
                <a:lumOff val="6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1" name="Shape 11"/>
            <p:cNvSpPr/>
            <p:nvPr/>
          </p:nvSpPr>
          <p:spPr>
            <a:xfrm>
              <a:off x="6689058" y="2189232"/>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2" name="Shape 12"/>
            <p:cNvSpPr/>
            <p:nvPr/>
          </p:nvSpPr>
          <p:spPr>
            <a:xfrm>
              <a:off x="6701507" y="2807526"/>
              <a:ext cx="459395" cy="207722"/>
            </a:xfrm>
            <a:custGeom>
              <a:avLst/>
              <a:gdLst/>
              <a:ahLst/>
              <a:cxnLst>
                <a:cxn ang="0">
                  <a:pos x="wd2" y="hd2"/>
                </a:cxn>
                <a:cxn ang="5400000">
                  <a:pos x="wd2" y="hd2"/>
                </a:cxn>
                <a:cxn ang="10800000">
                  <a:pos x="wd2" y="hd2"/>
                </a:cxn>
                <a:cxn ang="16200000">
                  <a:pos x="wd2" y="hd2"/>
                </a:cxn>
              </a:cxnLst>
              <a:rect l="0" t="0" r="r" b="b"/>
              <a:pathLst>
                <a:path w="21600" h="14251" extrusionOk="0">
                  <a:moveTo>
                    <a:pt x="0" y="8530"/>
                  </a:moveTo>
                  <a:cubicBezTo>
                    <a:pt x="0" y="8530"/>
                    <a:pt x="10626" y="21600"/>
                    <a:pt x="21600" y="8231"/>
                  </a:cubicBezTo>
                  <a:lnTo>
                    <a:pt x="10820" y="0"/>
                  </a:lnTo>
                  <a:cubicBezTo>
                    <a:pt x="10820" y="0"/>
                    <a:pt x="0" y="8530"/>
                    <a:pt x="0" y="8530"/>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3" name="Shape 13"/>
            <p:cNvSpPr/>
            <p:nvPr/>
          </p:nvSpPr>
          <p:spPr>
            <a:xfrm>
              <a:off x="6639263" y="2637391"/>
              <a:ext cx="589392" cy="33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44" y="11005"/>
                  </a:lnTo>
                  <a:lnTo>
                    <a:pt x="0" y="112"/>
                  </a:lnTo>
                  <a:lnTo>
                    <a:pt x="0" y="21486"/>
                  </a:lnTo>
                  <a:lnTo>
                    <a:pt x="10743" y="11018"/>
                  </a:lnTo>
                  <a:lnTo>
                    <a:pt x="21600" y="21600"/>
                  </a:lnTo>
                  <a:cubicBezTo>
                    <a:pt x="21600" y="21600"/>
                    <a:pt x="21600" y="0"/>
                    <a:pt x="21600" y="0"/>
                  </a:cubicBezTo>
                  <a:close/>
                </a:path>
              </a:pathLst>
            </a:custGeom>
            <a:solidFill>
              <a:schemeClr val="bg2">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4" name="Shape 14"/>
            <p:cNvSpPr/>
            <p:nvPr/>
          </p:nvSpPr>
          <p:spPr>
            <a:xfrm>
              <a:off x="6639263" y="2641541"/>
              <a:ext cx="62760" cy="361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ubicBezTo>
                    <a:pt x="0" y="0"/>
                    <a:pt x="21600" y="21600"/>
                    <a:pt x="21600" y="21600"/>
                  </a:cubicBezTo>
                  <a:close/>
                </a:path>
              </a:pathLst>
            </a:custGeom>
            <a:solidFill>
              <a:schemeClr val="bg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5" name="Shape 15"/>
            <p:cNvSpPr/>
            <p:nvPr/>
          </p:nvSpPr>
          <p:spPr>
            <a:xfrm>
              <a:off x="7162115" y="2641541"/>
              <a:ext cx="62786" cy="36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0"/>
                  </a:lnTo>
                  <a:cubicBezTo>
                    <a:pt x="21600" y="0"/>
                    <a:pt x="0" y="0"/>
                    <a:pt x="0" y="0"/>
                  </a:cubicBezTo>
                  <a:close/>
                </a:path>
              </a:pathLst>
            </a:custGeom>
            <a:solidFill>
              <a:schemeClr val="bg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6" name="Shape 16"/>
            <p:cNvSpPr/>
            <p:nvPr/>
          </p:nvSpPr>
          <p:spPr>
            <a:xfrm>
              <a:off x="6170355" y="1927805"/>
              <a:ext cx="48143" cy="86218"/>
            </a:xfrm>
            <a:custGeom>
              <a:avLst/>
              <a:gdLst/>
              <a:ahLst/>
              <a:cxnLst>
                <a:cxn ang="0">
                  <a:pos x="wd2" y="hd2"/>
                </a:cxn>
                <a:cxn ang="5400000">
                  <a:pos x="wd2" y="hd2"/>
                </a:cxn>
                <a:cxn ang="10800000">
                  <a:pos x="wd2" y="hd2"/>
                </a:cxn>
                <a:cxn ang="16200000">
                  <a:pos x="wd2" y="hd2"/>
                </a:cxn>
              </a:cxnLst>
              <a:rect l="0" t="0" r="r" b="b"/>
              <a:pathLst>
                <a:path w="21426" h="21575" extrusionOk="0">
                  <a:moveTo>
                    <a:pt x="19111" y="17166"/>
                  </a:moveTo>
                  <a:cubicBezTo>
                    <a:pt x="18802" y="16593"/>
                    <a:pt x="18488" y="16001"/>
                    <a:pt x="18063" y="15456"/>
                  </a:cubicBezTo>
                  <a:cubicBezTo>
                    <a:pt x="17805" y="14870"/>
                    <a:pt x="17534" y="14299"/>
                    <a:pt x="17160" y="13771"/>
                  </a:cubicBezTo>
                  <a:cubicBezTo>
                    <a:pt x="16623" y="12674"/>
                    <a:pt x="16183" y="11707"/>
                    <a:pt x="15876" y="10781"/>
                  </a:cubicBezTo>
                  <a:cubicBezTo>
                    <a:pt x="15196" y="9018"/>
                    <a:pt x="14840" y="6840"/>
                    <a:pt x="14853" y="4447"/>
                  </a:cubicBezTo>
                  <a:cubicBezTo>
                    <a:pt x="14979" y="1779"/>
                    <a:pt x="15062" y="0"/>
                    <a:pt x="15062" y="0"/>
                  </a:cubicBezTo>
                  <a:cubicBezTo>
                    <a:pt x="15062" y="0"/>
                    <a:pt x="11042" y="59"/>
                    <a:pt x="6969" y="1968"/>
                  </a:cubicBezTo>
                  <a:cubicBezTo>
                    <a:pt x="4817" y="2864"/>
                    <a:pt x="2872" y="4295"/>
                    <a:pt x="1452" y="6117"/>
                  </a:cubicBezTo>
                  <a:cubicBezTo>
                    <a:pt x="866" y="7057"/>
                    <a:pt x="233" y="8057"/>
                    <a:pt x="143" y="9156"/>
                  </a:cubicBezTo>
                  <a:cubicBezTo>
                    <a:pt x="-174" y="10242"/>
                    <a:pt x="99" y="11359"/>
                    <a:pt x="365" y="12471"/>
                  </a:cubicBezTo>
                  <a:cubicBezTo>
                    <a:pt x="1144" y="14679"/>
                    <a:pt x="3083" y="16639"/>
                    <a:pt x="5396" y="18057"/>
                  </a:cubicBezTo>
                  <a:cubicBezTo>
                    <a:pt x="6603" y="18727"/>
                    <a:pt x="7850" y="19319"/>
                    <a:pt x="9050" y="19826"/>
                  </a:cubicBezTo>
                  <a:cubicBezTo>
                    <a:pt x="10338" y="20251"/>
                    <a:pt x="11644" y="20577"/>
                    <a:pt x="12832" y="20850"/>
                  </a:cubicBezTo>
                  <a:cubicBezTo>
                    <a:pt x="15113" y="21470"/>
                    <a:pt x="17445" y="21479"/>
                    <a:pt x="18944" y="21565"/>
                  </a:cubicBezTo>
                  <a:cubicBezTo>
                    <a:pt x="20498" y="21600"/>
                    <a:pt x="21426" y="21533"/>
                    <a:pt x="21426" y="21533"/>
                  </a:cubicBezTo>
                  <a:cubicBezTo>
                    <a:pt x="21426" y="21533"/>
                    <a:pt x="21239" y="20976"/>
                    <a:pt x="20842" y="20155"/>
                  </a:cubicBezTo>
                  <a:cubicBezTo>
                    <a:pt x="20496" y="19316"/>
                    <a:pt x="19693" y="18321"/>
                    <a:pt x="19111" y="17166"/>
                  </a:cubicBezTo>
                  <a:close/>
                </a:path>
              </a:pathLst>
            </a:custGeom>
            <a:solidFill>
              <a:schemeClr val="accent5">
                <a:lumMod val="40000"/>
                <a:lumOff val="6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7" name="Shape 17"/>
            <p:cNvSpPr/>
            <p:nvPr/>
          </p:nvSpPr>
          <p:spPr>
            <a:xfrm>
              <a:off x="7626874" y="1890458"/>
              <a:ext cx="48149" cy="86226"/>
            </a:xfrm>
            <a:custGeom>
              <a:avLst/>
              <a:gdLst/>
              <a:ahLst/>
              <a:cxnLst>
                <a:cxn ang="0">
                  <a:pos x="wd2" y="hd2"/>
                </a:cxn>
                <a:cxn ang="5400000">
                  <a:pos x="wd2" y="hd2"/>
                </a:cxn>
                <a:cxn ang="10800000">
                  <a:pos x="wd2" y="hd2"/>
                </a:cxn>
                <a:cxn ang="16200000">
                  <a:pos x="wd2" y="hd2"/>
                </a:cxn>
              </a:cxnLst>
              <a:rect l="0" t="0" r="r" b="b"/>
              <a:pathLst>
                <a:path w="21426" h="21575" extrusionOk="0">
                  <a:moveTo>
                    <a:pt x="21061" y="9103"/>
                  </a:moveTo>
                  <a:cubicBezTo>
                    <a:pt x="20281" y="6896"/>
                    <a:pt x="18342" y="4935"/>
                    <a:pt x="16029" y="3518"/>
                  </a:cubicBezTo>
                  <a:cubicBezTo>
                    <a:pt x="14822" y="2848"/>
                    <a:pt x="13575" y="2256"/>
                    <a:pt x="12375" y="1749"/>
                  </a:cubicBezTo>
                  <a:cubicBezTo>
                    <a:pt x="11087" y="1324"/>
                    <a:pt x="9781" y="999"/>
                    <a:pt x="8594" y="725"/>
                  </a:cubicBezTo>
                  <a:cubicBezTo>
                    <a:pt x="6312" y="105"/>
                    <a:pt x="3980" y="96"/>
                    <a:pt x="2482" y="11"/>
                  </a:cubicBezTo>
                  <a:cubicBezTo>
                    <a:pt x="928" y="-25"/>
                    <a:pt x="0" y="42"/>
                    <a:pt x="0" y="42"/>
                  </a:cubicBezTo>
                  <a:cubicBezTo>
                    <a:pt x="0" y="42"/>
                    <a:pt x="187" y="599"/>
                    <a:pt x="584" y="1420"/>
                  </a:cubicBezTo>
                  <a:cubicBezTo>
                    <a:pt x="930" y="2259"/>
                    <a:pt x="1732" y="3254"/>
                    <a:pt x="2315" y="4408"/>
                  </a:cubicBezTo>
                  <a:cubicBezTo>
                    <a:pt x="2623" y="4981"/>
                    <a:pt x="2938" y="5574"/>
                    <a:pt x="3363" y="6119"/>
                  </a:cubicBezTo>
                  <a:cubicBezTo>
                    <a:pt x="3620" y="6705"/>
                    <a:pt x="3892" y="7276"/>
                    <a:pt x="4265" y="7804"/>
                  </a:cubicBezTo>
                  <a:cubicBezTo>
                    <a:pt x="4804" y="8901"/>
                    <a:pt x="5247" y="9869"/>
                    <a:pt x="5551" y="10794"/>
                  </a:cubicBezTo>
                  <a:cubicBezTo>
                    <a:pt x="6234" y="12558"/>
                    <a:pt x="6590" y="14736"/>
                    <a:pt x="6576" y="17129"/>
                  </a:cubicBezTo>
                  <a:cubicBezTo>
                    <a:pt x="6452" y="19796"/>
                    <a:pt x="6368" y="21575"/>
                    <a:pt x="6368" y="21575"/>
                  </a:cubicBezTo>
                  <a:cubicBezTo>
                    <a:pt x="6368" y="21575"/>
                    <a:pt x="10389" y="21516"/>
                    <a:pt x="14462" y="19607"/>
                  </a:cubicBezTo>
                  <a:cubicBezTo>
                    <a:pt x="16613" y="18711"/>
                    <a:pt x="18556" y="17279"/>
                    <a:pt x="19976" y="15457"/>
                  </a:cubicBezTo>
                  <a:cubicBezTo>
                    <a:pt x="20562" y="14517"/>
                    <a:pt x="21195" y="13517"/>
                    <a:pt x="21285" y="12418"/>
                  </a:cubicBezTo>
                  <a:cubicBezTo>
                    <a:pt x="21600" y="11332"/>
                    <a:pt x="21327" y="10215"/>
                    <a:pt x="21061" y="9103"/>
                  </a:cubicBezTo>
                  <a:close/>
                </a:path>
              </a:pathLst>
            </a:custGeom>
            <a:solidFill>
              <a:schemeClr val="accent5">
                <a:lumMod val="40000"/>
                <a:lumOff val="6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8" name="Shape 18"/>
            <p:cNvSpPr/>
            <p:nvPr/>
          </p:nvSpPr>
          <p:spPr>
            <a:xfrm>
              <a:off x="6373687" y="807406"/>
              <a:ext cx="784354" cy="518880"/>
            </a:xfrm>
            <a:custGeom>
              <a:avLst/>
              <a:gdLst/>
              <a:ahLst/>
              <a:cxnLst>
                <a:cxn ang="0">
                  <a:pos x="wd2" y="hd2"/>
                </a:cxn>
                <a:cxn ang="5400000">
                  <a:pos x="wd2" y="hd2"/>
                </a:cxn>
                <a:cxn ang="10800000">
                  <a:pos x="wd2" y="hd2"/>
                </a:cxn>
                <a:cxn ang="16200000">
                  <a:pos x="wd2" y="hd2"/>
                </a:cxn>
              </a:cxnLst>
              <a:rect l="0" t="0" r="r" b="b"/>
              <a:pathLst>
                <a:path w="21600" h="21600" extrusionOk="0">
                  <a:moveTo>
                    <a:pt x="1036" y="20746"/>
                  </a:moveTo>
                  <a:cubicBezTo>
                    <a:pt x="877" y="12692"/>
                    <a:pt x="3587" y="5980"/>
                    <a:pt x="10282" y="4149"/>
                  </a:cubicBezTo>
                  <a:cubicBezTo>
                    <a:pt x="16206" y="2529"/>
                    <a:pt x="21600" y="0"/>
                    <a:pt x="21600" y="0"/>
                  </a:cubicBezTo>
                  <a:cubicBezTo>
                    <a:pt x="12115" y="2319"/>
                    <a:pt x="6217" y="3661"/>
                    <a:pt x="3268" y="7932"/>
                  </a:cubicBezTo>
                  <a:cubicBezTo>
                    <a:pt x="319" y="12203"/>
                    <a:pt x="239" y="20014"/>
                    <a:pt x="0" y="21600"/>
                  </a:cubicBezTo>
                  <a:cubicBezTo>
                    <a:pt x="558" y="21356"/>
                    <a:pt x="1036" y="20746"/>
                    <a:pt x="1036" y="20746"/>
                  </a:cubicBezTo>
                  <a:close/>
                </a:path>
              </a:pathLst>
            </a:custGeom>
            <a:solidFill>
              <a:schemeClr val="bg2">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99" name="Shape 19"/>
            <p:cNvSpPr/>
            <p:nvPr/>
          </p:nvSpPr>
          <p:spPr>
            <a:xfrm>
              <a:off x="6614365" y="1691276"/>
              <a:ext cx="202521" cy="2262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00" name="Shape 20"/>
            <p:cNvSpPr/>
            <p:nvPr/>
          </p:nvSpPr>
          <p:spPr>
            <a:xfrm>
              <a:off x="7037627" y="1691276"/>
              <a:ext cx="202521" cy="2262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01" name="Shape 21"/>
            <p:cNvSpPr/>
            <p:nvPr/>
          </p:nvSpPr>
          <p:spPr>
            <a:xfrm>
              <a:off x="6568719" y="911146"/>
              <a:ext cx="438088" cy="411786"/>
            </a:xfrm>
            <a:custGeom>
              <a:avLst/>
              <a:gdLst/>
              <a:ahLst/>
              <a:cxnLst>
                <a:cxn ang="0">
                  <a:pos x="wd2" y="hd2"/>
                </a:cxn>
                <a:cxn ang="5400000">
                  <a:pos x="wd2" y="hd2"/>
                </a:cxn>
                <a:cxn ang="10800000">
                  <a:pos x="wd2" y="hd2"/>
                </a:cxn>
                <a:cxn ang="16200000">
                  <a:pos x="wd2" y="hd2"/>
                </a:cxn>
              </a:cxnLst>
              <a:rect l="0" t="0" r="r" b="b"/>
              <a:pathLst>
                <a:path w="19581" h="21600" extrusionOk="0">
                  <a:moveTo>
                    <a:pt x="755" y="21600"/>
                  </a:moveTo>
                  <a:cubicBezTo>
                    <a:pt x="-236" y="13004"/>
                    <a:pt x="5313" y="4849"/>
                    <a:pt x="19581" y="0"/>
                  </a:cubicBezTo>
                  <a:cubicBezTo>
                    <a:pt x="2539" y="3747"/>
                    <a:pt x="-2019" y="11461"/>
                    <a:pt x="755" y="21600"/>
                  </a:cubicBezTo>
                  <a:close/>
                </a:path>
              </a:pathLst>
            </a:custGeom>
            <a:solidFill>
              <a:schemeClr val="bg2">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10" name="Group 109"/>
          <p:cNvGrpSpPr/>
          <p:nvPr/>
        </p:nvGrpSpPr>
        <p:grpSpPr>
          <a:xfrm>
            <a:off x="6663633" y="5763482"/>
            <a:ext cx="425438" cy="583386"/>
            <a:chOff x="2326474" y="2699639"/>
            <a:chExt cx="499445" cy="684869"/>
          </a:xfrm>
        </p:grpSpPr>
        <p:sp>
          <p:nvSpPr>
            <p:cNvPr id="111" name="Shape 31"/>
            <p:cNvSpPr/>
            <p:nvPr/>
          </p:nvSpPr>
          <p:spPr>
            <a:xfrm>
              <a:off x="2351522" y="2991858"/>
              <a:ext cx="449872" cy="320569"/>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FF5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2" name="Shape 32"/>
            <p:cNvSpPr/>
            <p:nvPr/>
          </p:nvSpPr>
          <p:spPr>
            <a:xfrm>
              <a:off x="2526853" y="2991858"/>
              <a:ext cx="105998" cy="125256"/>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3" name="Shape 33"/>
            <p:cNvSpPr/>
            <p:nvPr/>
          </p:nvSpPr>
          <p:spPr>
            <a:xfrm>
              <a:off x="2409965" y="2703814"/>
              <a:ext cx="335781" cy="374394"/>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FF5B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4" name="Shape 34"/>
            <p:cNvSpPr/>
            <p:nvPr/>
          </p:nvSpPr>
          <p:spPr>
            <a:xfrm>
              <a:off x="2326474" y="3125443"/>
              <a:ext cx="499445" cy="256227"/>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chemeClr val="accent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5" name="Shape 35"/>
            <p:cNvSpPr/>
            <p:nvPr/>
          </p:nvSpPr>
          <p:spPr>
            <a:xfrm>
              <a:off x="2426663" y="2699639"/>
              <a:ext cx="293982" cy="230663"/>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6" name="Shape 36"/>
            <p:cNvSpPr/>
            <p:nvPr/>
          </p:nvSpPr>
          <p:spPr>
            <a:xfrm>
              <a:off x="2576946" y="3192237"/>
              <a:ext cx="20802" cy="192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accent1">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7" name="Shape 37"/>
            <p:cNvSpPr/>
            <p:nvPr/>
          </p:nvSpPr>
          <p:spPr>
            <a:xfrm>
              <a:off x="2480932" y="3121270"/>
              <a:ext cx="97412" cy="109487"/>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18" name="Shape 38"/>
            <p:cNvSpPr/>
            <p:nvPr/>
          </p:nvSpPr>
          <p:spPr>
            <a:xfrm>
              <a:off x="2576946" y="3121270"/>
              <a:ext cx="97421" cy="109487"/>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19" name="Group 118"/>
          <p:cNvGrpSpPr/>
          <p:nvPr/>
        </p:nvGrpSpPr>
        <p:grpSpPr>
          <a:xfrm>
            <a:off x="2003095" y="5021006"/>
            <a:ext cx="985882" cy="548658"/>
            <a:chOff x="1705746" y="6476332"/>
            <a:chExt cx="1863423" cy="1037023"/>
          </a:xfrm>
        </p:grpSpPr>
        <p:sp>
          <p:nvSpPr>
            <p:cNvPr id="120" name="Shape 11"/>
            <p:cNvSpPr/>
            <p:nvPr/>
          </p:nvSpPr>
          <p:spPr>
            <a:xfrm>
              <a:off x="1705746" y="6476332"/>
              <a:ext cx="1821517" cy="963509"/>
            </a:xfrm>
            <a:custGeom>
              <a:avLst/>
              <a:gdLst/>
              <a:ahLst/>
              <a:cxnLst>
                <a:cxn ang="0">
                  <a:pos x="wd2" y="hd2"/>
                </a:cxn>
                <a:cxn ang="5400000">
                  <a:pos x="wd2" y="hd2"/>
                </a:cxn>
                <a:cxn ang="10800000">
                  <a:pos x="wd2" y="hd2"/>
                </a:cxn>
                <a:cxn ang="16200000">
                  <a:pos x="wd2" y="hd2"/>
                </a:cxn>
              </a:cxnLst>
              <a:rect l="0" t="0" r="r" b="b"/>
              <a:pathLst>
                <a:path w="21306" h="21306" extrusionOk="0">
                  <a:moveTo>
                    <a:pt x="19570" y="14156"/>
                  </a:moveTo>
                  <a:cubicBezTo>
                    <a:pt x="19058" y="13859"/>
                    <a:pt x="18355" y="13356"/>
                    <a:pt x="17612" y="12755"/>
                  </a:cubicBezTo>
                  <a:cubicBezTo>
                    <a:pt x="17570" y="12721"/>
                    <a:pt x="17528" y="12686"/>
                    <a:pt x="17486" y="12652"/>
                  </a:cubicBezTo>
                  <a:cubicBezTo>
                    <a:pt x="17465" y="12634"/>
                    <a:pt x="17443" y="12617"/>
                    <a:pt x="17422" y="12599"/>
                  </a:cubicBezTo>
                  <a:cubicBezTo>
                    <a:pt x="17380" y="12564"/>
                    <a:pt x="17338" y="12530"/>
                    <a:pt x="17296" y="12495"/>
                  </a:cubicBezTo>
                  <a:cubicBezTo>
                    <a:pt x="17292" y="12491"/>
                    <a:pt x="17288" y="12488"/>
                    <a:pt x="17284" y="12484"/>
                  </a:cubicBezTo>
                  <a:cubicBezTo>
                    <a:pt x="17197" y="12412"/>
                    <a:pt x="17109" y="12338"/>
                    <a:pt x="17022" y="12263"/>
                  </a:cubicBezTo>
                  <a:cubicBezTo>
                    <a:pt x="16996" y="12241"/>
                    <a:pt x="16970" y="12218"/>
                    <a:pt x="16944" y="12196"/>
                  </a:cubicBezTo>
                  <a:cubicBezTo>
                    <a:pt x="16906" y="12163"/>
                    <a:pt x="16868" y="12130"/>
                    <a:pt x="16829" y="12096"/>
                  </a:cubicBezTo>
                  <a:cubicBezTo>
                    <a:pt x="16800" y="12071"/>
                    <a:pt x="16771" y="12045"/>
                    <a:pt x="16742" y="12020"/>
                  </a:cubicBezTo>
                  <a:cubicBezTo>
                    <a:pt x="16682" y="11967"/>
                    <a:pt x="16623" y="11914"/>
                    <a:pt x="16563" y="11861"/>
                  </a:cubicBezTo>
                  <a:cubicBezTo>
                    <a:pt x="16532" y="11833"/>
                    <a:pt x="16501" y="11805"/>
                    <a:pt x="16470" y="11777"/>
                  </a:cubicBezTo>
                  <a:cubicBezTo>
                    <a:pt x="16436" y="11746"/>
                    <a:pt x="16401" y="11715"/>
                    <a:pt x="16367" y="11684"/>
                  </a:cubicBezTo>
                  <a:cubicBezTo>
                    <a:pt x="16332" y="11652"/>
                    <a:pt x="16298" y="11620"/>
                    <a:pt x="16263" y="11587"/>
                  </a:cubicBezTo>
                  <a:cubicBezTo>
                    <a:pt x="16219" y="11547"/>
                    <a:pt x="16176" y="11507"/>
                    <a:pt x="16133" y="11467"/>
                  </a:cubicBezTo>
                  <a:cubicBezTo>
                    <a:pt x="16090" y="11426"/>
                    <a:pt x="16047" y="11386"/>
                    <a:pt x="16005" y="11346"/>
                  </a:cubicBezTo>
                  <a:cubicBezTo>
                    <a:pt x="15976" y="11318"/>
                    <a:pt x="15947" y="11290"/>
                    <a:pt x="15918" y="11262"/>
                  </a:cubicBezTo>
                  <a:cubicBezTo>
                    <a:pt x="15880" y="11226"/>
                    <a:pt x="15842" y="11189"/>
                    <a:pt x="15804" y="11152"/>
                  </a:cubicBezTo>
                  <a:cubicBezTo>
                    <a:pt x="15779" y="11127"/>
                    <a:pt x="15753" y="11103"/>
                    <a:pt x="15728" y="11078"/>
                  </a:cubicBezTo>
                  <a:cubicBezTo>
                    <a:pt x="15671" y="11022"/>
                    <a:pt x="15614" y="10965"/>
                    <a:pt x="15558" y="10909"/>
                  </a:cubicBezTo>
                  <a:cubicBezTo>
                    <a:pt x="15542" y="10893"/>
                    <a:pt x="15527" y="10878"/>
                    <a:pt x="15512" y="10862"/>
                  </a:cubicBezTo>
                  <a:cubicBezTo>
                    <a:pt x="15593" y="10649"/>
                    <a:pt x="15586" y="10350"/>
                    <a:pt x="15486" y="10154"/>
                  </a:cubicBezTo>
                  <a:lnTo>
                    <a:pt x="15465" y="10114"/>
                  </a:lnTo>
                  <a:cubicBezTo>
                    <a:pt x="15353" y="9894"/>
                    <a:pt x="15168" y="9887"/>
                    <a:pt x="15051" y="10100"/>
                  </a:cubicBezTo>
                  <a:lnTo>
                    <a:pt x="14965" y="10284"/>
                  </a:lnTo>
                  <a:cubicBezTo>
                    <a:pt x="14946" y="10263"/>
                    <a:pt x="14928" y="10243"/>
                    <a:pt x="14909" y="10222"/>
                  </a:cubicBezTo>
                  <a:cubicBezTo>
                    <a:pt x="14857" y="10163"/>
                    <a:pt x="14805" y="10104"/>
                    <a:pt x="14754" y="10046"/>
                  </a:cubicBezTo>
                  <a:cubicBezTo>
                    <a:pt x="14747" y="10037"/>
                    <a:pt x="14740" y="10029"/>
                    <a:pt x="14733" y="10021"/>
                  </a:cubicBezTo>
                  <a:cubicBezTo>
                    <a:pt x="14687" y="9967"/>
                    <a:pt x="14642" y="9914"/>
                    <a:pt x="14598" y="9860"/>
                  </a:cubicBezTo>
                  <a:cubicBezTo>
                    <a:pt x="14583" y="9842"/>
                    <a:pt x="14568" y="9823"/>
                    <a:pt x="14553" y="9805"/>
                  </a:cubicBezTo>
                  <a:cubicBezTo>
                    <a:pt x="14511" y="9754"/>
                    <a:pt x="14471" y="9704"/>
                    <a:pt x="14431" y="9653"/>
                  </a:cubicBezTo>
                  <a:cubicBezTo>
                    <a:pt x="14423" y="9644"/>
                    <a:pt x="14415" y="9634"/>
                    <a:pt x="14408" y="9624"/>
                  </a:cubicBezTo>
                  <a:cubicBezTo>
                    <a:pt x="14362" y="9565"/>
                    <a:pt x="14318" y="9508"/>
                    <a:pt x="14276" y="9450"/>
                  </a:cubicBezTo>
                  <a:cubicBezTo>
                    <a:pt x="14264" y="9434"/>
                    <a:pt x="14253" y="9418"/>
                    <a:pt x="14241" y="9403"/>
                  </a:cubicBezTo>
                  <a:cubicBezTo>
                    <a:pt x="14207" y="9356"/>
                    <a:pt x="14174" y="9310"/>
                    <a:pt x="14142" y="9264"/>
                  </a:cubicBezTo>
                  <a:cubicBezTo>
                    <a:pt x="14133" y="9251"/>
                    <a:pt x="14124" y="9238"/>
                    <a:pt x="14116" y="9225"/>
                  </a:cubicBezTo>
                  <a:cubicBezTo>
                    <a:pt x="14087" y="9183"/>
                    <a:pt x="14060" y="9141"/>
                    <a:pt x="14033" y="9100"/>
                  </a:cubicBezTo>
                  <a:lnTo>
                    <a:pt x="14086" y="8992"/>
                  </a:lnTo>
                  <a:cubicBezTo>
                    <a:pt x="14202" y="8779"/>
                    <a:pt x="14206" y="8429"/>
                    <a:pt x="14093" y="8208"/>
                  </a:cubicBezTo>
                  <a:lnTo>
                    <a:pt x="14073" y="8168"/>
                  </a:lnTo>
                  <a:cubicBezTo>
                    <a:pt x="13961" y="7948"/>
                    <a:pt x="13775" y="7942"/>
                    <a:pt x="13659" y="8154"/>
                  </a:cubicBezTo>
                  <a:lnTo>
                    <a:pt x="13618" y="8237"/>
                  </a:lnTo>
                  <a:cubicBezTo>
                    <a:pt x="13535" y="7967"/>
                    <a:pt x="13449" y="7638"/>
                    <a:pt x="13361" y="7277"/>
                  </a:cubicBezTo>
                  <a:cubicBezTo>
                    <a:pt x="13334" y="7167"/>
                    <a:pt x="13307" y="7056"/>
                    <a:pt x="13279" y="6941"/>
                  </a:cubicBezTo>
                  <a:cubicBezTo>
                    <a:pt x="13261" y="6862"/>
                    <a:pt x="13242" y="6783"/>
                    <a:pt x="13223" y="6702"/>
                  </a:cubicBezTo>
                  <a:cubicBezTo>
                    <a:pt x="13196" y="6588"/>
                    <a:pt x="13169" y="6473"/>
                    <a:pt x="13141" y="6356"/>
                  </a:cubicBezTo>
                  <a:cubicBezTo>
                    <a:pt x="13247" y="6143"/>
                    <a:pt x="13248" y="5809"/>
                    <a:pt x="13139" y="5596"/>
                  </a:cubicBezTo>
                  <a:lnTo>
                    <a:pt x="13119" y="5556"/>
                  </a:lnTo>
                  <a:cubicBezTo>
                    <a:pt x="13061" y="5444"/>
                    <a:pt x="12985" y="5388"/>
                    <a:pt x="12909" y="5387"/>
                  </a:cubicBezTo>
                  <a:cubicBezTo>
                    <a:pt x="12703" y="4555"/>
                    <a:pt x="12485" y="3778"/>
                    <a:pt x="12255" y="3306"/>
                  </a:cubicBezTo>
                  <a:lnTo>
                    <a:pt x="12339" y="3153"/>
                  </a:lnTo>
                  <a:cubicBezTo>
                    <a:pt x="12456" y="2941"/>
                    <a:pt x="12459" y="2590"/>
                    <a:pt x="12347" y="2370"/>
                  </a:cubicBezTo>
                  <a:lnTo>
                    <a:pt x="12326" y="2330"/>
                  </a:lnTo>
                  <a:cubicBezTo>
                    <a:pt x="12214" y="2110"/>
                    <a:pt x="12029" y="2103"/>
                    <a:pt x="11912" y="2316"/>
                  </a:cubicBezTo>
                  <a:lnTo>
                    <a:pt x="11631" y="2827"/>
                  </a:lnTo>
                  <a:cubicBezTo>
                    <a:pt x="11524" y="2407"/>
                    <a:pt x="11032" y="526"/>
                    <a:pt x="10693" y="99"/>
                  </a:cubicBezTo>
                  <a:cubicBezTo>
                    <a:pt x="10677" y="79"/>
                    <a:pt x="10661" y="64"/>
                    <a:pt x="10644" y="51"/>
                  </a:cubicBezTo>
                  <a:cubicBezTo>
                    <a:pt x="10639" y="47"/>
                    <a:pt x="10635" y="44"/>
                    <a:pt x="10630" y="41"/>
                  </a:cubicBezTo>
                  <a:cubicBezTo>
                    <a:pt x="10615" y="31"/>
                    <a:pt x="10598" y="22"/>
                    <a:pt x="10581" y="17"/>
                  </a:cubicBezTo>
                  <a:cubicBezTo>
                    <a:pt x="10580" y="16"/>
                    <a:pt x="10578" y="15"/>
                    <a:pt x="10576" y="14"/>
                  </a:cubicBezTo>
                  <a:cubicBezTo>
                    <a:pt x="10558" y="9"/>
                    <a:pt x="10539" y="7"/>
                    <a:pt x="10519" y="8"/>
                  </a:cubicBezTo>
                  <a:cubicBezTo>
                    <a:pt x="10514" y="8"/>
                    <a:pt x="10509" y="8"/>
                    <a:pt x="10504" y="9"/>
                  </a:cubicBezTo>
                  <a:cubicBezTo>
                    <a:pt x="10486" y="10"/>
                    <a:pt x="10468" y="13"/>
                    <a:pt x="10450" y="19"/>
                  </a:cubicBezTo>
                  <a:cubicBezTo>
                    <a:pt x="10447" y="20"/>
                    <a:pt x="10444" y="20"/>
                    <a:pt x="10441" y="21"/>
                  </a:cubicBezTo>
                  <a:cubicBezTo>
                    <a:pt x="10420" y="29"/>
                    <a:pt x="10398" y="39"/>
                    <a:pt x="10376" y="52"/>
                  </a:cubicBezTo>
                  <a:cubicBezTo>
                    <a:pt x="10371" y="55"/>
                    <a:pt x="10366" y="58"/>
                    <a:pt x="10361" y="61"/>
                  </a:cubicBezTo>
                  <a:cubicBezTo>
                    <a:pt x="10341" y="73"/>
                    <a:pt x="10321" y="86"/>
                    <a:pt x="10301" y="102"/>
                  </a:cubicBezTo>
                  <a:cubicBezTo>
                    <a:pt x="10297" y="105"/>
                    <a:pt x="10293" y="107"/>
                    <a:pt x="10289" y="110"/>
                  </a:cubicBezTo>
                  <a:cubicBezTo>
                    <a:pt x="10266" y="129"/>
                    <a:pt x="10241" y="151"/>
                    <a:pt x="10217" y="174"/>
                  </a:cubicBezTo>
                  <a:cubicBezTo>
                    <a:pt x="10212" y="178"/>
                    <a:pt x="10207" y="183"/>
                    <a:pt x="10203" y="188"/>
                  </a:cubicBezTo>
                  <a:cubicBezTo>
                    <a:pt x="10181" y="209"/>
                    <a:pt x="10159" y="233"/>
                    <a:pt x="10136" y="257"/>
                  </a:cubicBezTo>
                  <a:cubicBezTo>
                    <a:pt x="10132" y="262"/>
                    <a:pt x="10128" y="266"/>
                    <a:pt x="10124" y="271"/>
                  </a:cubicBezTo>
                  <a:cubicBezTo>
                    <a:pt x="10097" y="300"/>
                    <a:pt x="10071" y="332"/>
                    <a:pt x="10043" y="366"/>
                  </a:cubicBezTo>
                  <a:cubicBezTo>
                    <a:pt x="10040" y="370"/>
                    <a:pt x="10037" y="374"/>
                    <a:pt x="10034" y="378"/>
                  </a:cubicBezTo>
                  <a:cubicBezTo>
                    <a:pt x="10009" y="410"/>
                    <a:pt x="9983" y="443"/>
                    <a:pt x="9958" y="477"/>
                  </a:cubicBezTo>
                  <a:cubicBezTo>
                    <a:pt x="9954" y="483"/>
                    <a:pt x="9950" y="488"/>
                    <a:pt x="9946" y="493"/>
                  </a:cubicBezTo>
                  <a:cubicBezTo>
                    <a:pt x="9917" y="533"/>
                    <a:pt x="9888" y="574"/>
                    <a:pt x="9859" y="617"/>
                  </a:cubicBezTo>
                  <a:cubicBezTo>
                    <a:pt x="9858" y="618"/>
                    <a:pt x="9857" y="619"/>
                    <a:pt x="9856" y="621"/>
                  </a:cubicBezTo>
                  <a:cubicBezTo>
                    <a:pt x="9827" y="663"/>
                    <a:pt x="9798" y="707"/>
                    <a:pt x="9769" y="753"/>
                  </a:cubicBezTo>
                  <a:cubicBezTo>
                    <a:pt x="9766" y="758"/>
                    <a:pt x="9762" y="763"/>
                    <a:pt x="9759" y="768"/>
                  </a:cubicBezTo>
                  <a:cubicBezTo>
                    <a:pt x="9698" y="863"/>
                    <a:pt x="9635" y="966"/>
                    <a:pt x="9571" y="1074"/>
                  </a:cubicBezTo>
                  <a:cubicBezTo>
                    <a:pt x="9569" y="1077"/>
                    <a:pt x="9568" y="1080"/>
                    <a:pt x="9566" y="1084"/>
                  </a:cubicBezTo>
                  <a:cubicBezTo>
                    <a:pt x="9501" y="1195"/>
                    <a:pt x="9435" y="1311"/>
                    <a:pt x="9368" y="1432"/>
                  </a:cubicBezTo>
                  <a:cubicBezTo>
                    <a:pt x="9368" y="1432"/>
                    <a:pt x="9368" y="1432"/>
                    <a:pt x="9368" y="1432"/>
                  </a:cubicBezTo>
                  <a:lnTo>
                    <a:pt x="9368" y="1432"/>
                  </a:lnTo>
                  <a:cubicBezTo>
                    <a:pt x="9172" y="1786"/>
                    <a:pt x="8972" y="2175"/>
                    <a:pt x="8776" y="2563"/>
                  </a:cubicBezTo>
                  <a:cubicBezTo>
                    <a:pt x="8038" y="4021"/>
                    <a:pt x="5302" y="3196"/>
                    <a:pt x="4867" y="1835"/>
                  </a:cubicBezTo>
                  <a:cubicBezTo>
                    <a:pt x="4432" y="474"/>
                    <a:pt x="4662" y="-286"/>
                    <a:pt x="3796" y="100"/>
                  </a:cubicBezTo>
                  <a:cubicBezTo>
                    <a:pt x="2978" y="464"/>
                    <a:pt x="803" y="6290"/>
                    <a:pt x="1059" y="9664"/>
                  </a:cubicBezTo>
                  <a:cubicBezTo>
                    <a:pt x="1059" y="9664"/>
                    <a:pt x="1034" y="9677"/>
                    <a:pt x="992" y="9712"/>
                  </a:cubicBezTo>
                  <a:lnTo>
                    <a:pt x="992" y="9712"/>
                  </a:lnTo>
                  <a:cubicBezTo>
                    <a:pt x="992" y="9712"/>
                    <a:pt x="992" y="9712"/>
                    <a:pt x="992" y="9712"/>
                  </a:cubicBezTo>
                  <a:cubicBezTo>
                    <a:pt x="988" y="9716"/>
                    <a:pt x="983" y="9720"/>
                    <a:pt x="978" y="9725"/>
                  </a:cubicBezTo>
                  <a:cubicBezTo>
                    <a:pt x="972" y="9730"/>
                    <a:pt x="966" y="9735"/>
                    <a:pt x="959" y="9741"/>
                  </a:cubicBezTo>
                  <a:cubicBezTo>
                    <a:pt x="954" y="9746"/>
                    <a:pt x="949" y="9751"/>
                    <a:pt x="944" y="9756"/>
                  </a:cubicBezTo>
                  <a:cubicBezTo>
                    <a:pt x="936" y="9764"/>
                    <a:pt x="927" y="9773"/>
                    <a:pt x="919" y="9782"/>
                  </a:cubicBezTo>
                  <a:cubicBezTo>
                    <a:pt x="914" y="9787"/>
                    <a:pt x="910" y="9792"/>
                    <a:pt x="905" y="9797"/>
                  </a:cubicBezTo>
                  <a:cubicBezTo>
                    <a:pt x="891" y="9812"/>
                    <a:pt x="877" y="9829"/>
                    <a:pt x="862" y="9847"/>
                  </a:cubicBezTo>
                  <a:cubicBezTo>
                    <a:pt x="859" y="9851"/>
                    <a:pt x="855" y="9856"/>
                    <a:pt x="852" y="9860"/>
                  </a:cubicBezTo>
                  <a:cubicBezTo>
                    <a:pt x="840" y="9875"/>
                    <a:pt x="827" y="9892"/>
                    <a:pt x="813" y="9910"/>
                  </a:cubicBezTo>
                  <a:cubicBezTo>
                    <a:pt x="808" y="9917"/>
                    <a:pt x="804" y="9924"/>
                    <a:pt x="798" y="9931"/>
                  </a:cubicBezTo>
                  <a:cubicBezTo>
                    <a:pt x="785" y="9950"/>
                    <a:pt x="772" y="9970"/>
                    <a:pt x="758" y="9991"/>
                  </a:cubicBezTo>
                  <a:cubicBezTo>
                    <a:pt x="754" y="9997"/>
                    <a:pt x="750" y="10004"/>
                    <a:pt x="745" y="10010"/>
                  </a:cubicBezTo>
                  <a:cubicBezTo>
                    <a:pt x="727" y="10039"/>
                    <a:pt x="708" y="10070"/>
                    <a:pt x="689" y="10103"/>
                  </a:cubicBezTo>
                  <a:cubicBezTo>
                    <a:pt x="687" y="10107"/>
                    <a:pt x="685" y="10111"/>
                    <a:pt x="683" y="10114"/>
                  </a:cubicBezTo>
                  <a:cubicBezTo>
                    <a:pt x="666" y="10144"/>
                    <a:pt x="649" y="10176"/>
                    <a:pt x="632" y="10209"/>
                  </a:cubicBezTo>
                  <a:cubicBezTo>
                    <a:pt x="627" y="10220"/>
                    <a:pt x="621" y="10231"/>
                    <a:pt x="616" y="10242"/>
                  </a:cubicBezTo>
                  <a:cubicBezTo>
                    <a:pt x="601" y="10272"/>
                    <a:pt x="586" y="10303"/>
                    <a:pt x="570" y="10336"/>
                  </a:cubicBezTo>
                  <a:cubicBezTo>
                    <a:pt x="565" y="10347"/>
                    <a:pt x="560" y="10358"/>
                    <a:pt x="555" y="10370"/>
                  </a:cubicBezTo>
                  <a:cubicBezTo>
                    <a:pt x="535" y="10415"/>
                    <a:pt x="514" y="10462"/>
                    <a:pt x="494" y="10513"/>
                  </a:cubicBezTo>
                  <a:cubicBezTo>
                    <a:pt x="493" y="10516"/>
                    <a:pt x="491" y="10520"/>
                    <a:pt x="490" y="10524"/>
                  </a:cubicBezTo>
                  <a:cubicBezTo>
                    <a:pt x="471" y="10570"/>
                    <a:pt x="453" y="10620"/>
                    <a:pt x="434" y="10671"/>
                  </a:cubicBezTo>
                  <a:cubicBezTo>
                    <a:pt x="428" y="10688"/>
                    <a:pt x="422" y="10705"/>
                    <a:pt x="416" y="10722"/>
                  </a:cubicBezTo>
                  <a:cubicBezTo>
                    <a:pt x="401" y="10764"/>
                    <a:pt x="386" y="10808"/>
                    <a:pt x="372" y="10854"/>
                  </a:cubicBezTo>
                  <a:cubicBezTo>
                    <a:pt x="366" y="10873"/>
                    <a:pt x="360" y="10891"/>
                    <a:pt x="354" y="10910"/>
                  </a:cubicBezTo>
                  <a:cubicBezTo>
                    <a:pt x="334" y="10974"/>
                    <a:pt x="314" y="11040"/>
                    <a:pt x="295" y="11111"/>
                  </a:cubicBezTo>
                  <a:cubicBezTo>
                    <a:pt x="273" y="11189"/>
                    <a:pt x="250" y="11269"/>
                    <a:pt x="227" y="11351"/>
                  </a:cubicBezTo>
                  <a:cubicBezTo>
                    <a:pt x="216" y="11392"/>
                    <a:pt x="204" y="11433"/>
                    <a:pt x="193" y="11475"/>
                  </a:cubicBezTo>
                  <a:cubicBezTo>
                    <a:pt x="182" y="11517"/>
                    <a:pt x="170" y="11559"/>
                    <a:pt x="159" y="11602"/>
                  </a:cubicBezTo>
                  <a:cubicBezTo>
                    <a:pt x="-3" y="12221"/>
                    <a:pt x="-119" y="12924"/>
                    <a:pt x="213" y="13634"/>
                  </a:cubicBezTo>
                  <a:cubicBezTo>
                    <a:pt x="296" y="13812"/>
                    <a:pt x="408" y="13990"/>
                    <a:pt x="553" y="14167"/>
                  </a:cubicBezTo>
                  <a:cubicBezTo>
                    <a:pt x="573" y="14192"/>
                    <a:pt x="594" y="14217"/>
                    <a:pt x="616" y="14241"/>
                  </a:cubicBezTo>
                  <a:cubicBezTo>
                    <a:pt x="748" y="14392"/>
                    <a:pt x="906" y="14542"/>
                    <a:pt x="1094" y="14691"/>
                  </a:cubicBezTo>
                  <a:cubicBezTo>
                    <a:pt x="1115" y="14708"/>
                    <a:pt x="1137" y="14725"/>
                    <a:pt x="1159" y="14742"/>
                  </a:cubicBezTo>
                  <a:cubicBezTo>
                    <a:pt x="1526" y="15022"/>
                    <a:pt x="1999" y="15297"/>
                    <a:pt x="2606" y="15561"/>
                  </a:cubicBezTo>
                  <a:cubicBezTo>
                    <a:pt x="3331" y="15877"/>
                    <a:pt x="3963" y="16156"/>
                    <a:pt x="4508" y="16399"/>
                  </a:cubicBezTo>
                  <a:cubicBezTo>
                    <a:pt x="4585" y="16434"/>
                    <a:pt x="4661" y="16468"/>
                    <a:pt x="4736" y="16501"/>
                  </a:cubicBezTo>
                  <a:cubicBezTo>
                    <a:pt x="4884" y="16568"/>
                    <a:pt x="5026" y="16632"/>
                    <a:pt x="5160" y="16693"/>
                  </a:cubicBezTo>
                  <a:cubicBezTo>
                    <a:pt x="5362" y="16784"/>
                    <a:pt x="5549" y="16869"/>
                    <a:pt x="5720" y="16947"/>
                  </a:cubicBezTo>
                  <a:cubicBezTo>
                    <a:pt x="5891" y="17026"/>
                    <a:pt x="6047" y="17098"/>
                    <a:pt x="6189" y="17163"/>
                  </a:cubicBezTo>
                  <a:cubicBezTo>
                    <a:pt x="6284" y="17207"/>
                    <a:pt x="6372" y="17248"/>
                    <a:pt x="6453" y="17286"/>
                  </a:cubicBezTo>
                  <a:cubicBezTo>
                    <a:pt x="7025" y="17553"/>
                    <a:pt x="7286" y="17683"/>
                    <a:pt x="7286" y="17683"/>
                  </a:cubicBezTo>
                  <a:cubicBezTo>
                    <a:pt x="7286" y="17683"/>
                    <a:pt x="7414" y="17639"/>
                    <a:pt x="7604" y="17611"/>
                  </a:cubicBezTo>
                  <a:cubicBezTo>
                    <a:pt x="7607" y="17610"/>
                    <a:pt x="7610" y="17610"/>
                    <a:pt x="7612" y="17610"/>
                  </a:cubicBezTo>
                  <a:cubicBezTo>
                    <a:pt x="7649" y="17604"/>
                    <a:pt x="7687" y="17600"/>
                    <a:pt x="7728" y="17596"/>
                  </a:cubicBezTo>
                  <a:cubicBezTo>
                    <a:pt x="7730" y="17596"/>
                    <a:pt x="7732" y="17596"/>
                    <a:pt x="7734" y="17596"/>
                  </a:cubicBezTo>
                  <a:cubicBezTo>
                    <a:pt x="7862" y="17585"/>
                    <a:pt x="8008" y="17584"/>
                    <a:pt x="8157" y="17607"/>
                  </a:cubicBezTo>
                  <a:cubicBezTo>
                    <a:pt x="8207" y="17614"/>
                    <a:pt x="8258" y="17625"/>
                    <a:pt x="8308" y="17638"/>
                  </a:cubicBezTo>
                  <a:cubicBezTo>
                    <a:pt x="8585" y="17713"/>
                    <a:pt x="8856" y="17882"/>
                    <a:pt x="9034" y="18229"/>
                  </a:cubicBezTo>
                  <a:cubicBezTo>
                    <a:pt x="9050" y="18261"/>
                    <a:pt x="9066" y="18294"/>
                    <a:pt x="9080" y="18328"/>
                  </a:cubicBezTo>
                  <a:cubicBezTo>
                    <a:pt x="9117" y="18415"/>
                    <a:pt x="9183" y="18504"/>
                    <a:pt x="9276" y="18596"/>
                  </a:cubicBezTo>
                  <a:cubicBezTo>
                    <a:pt x="9313" y="18633"/>
                    <a:pt x="9354" y="18670"/>
                    <a:pt x="9400" y="18707"/>
                  </a:cubicBezTo>
                  <a:cubicBezTo>
                    <a:pt x="9422" y="18726"/>
                    <a:pt x="9446" y="18745"/>
                    <a:pt x="9471" y="18763"/>
                  </a:cubicBezTo>
                  <a:cubicBezTo>
                    <a:pt x="10012" y="19178"/>
                    <a:pt x="11015" y="19625"/>
                    <a:pt x="12142" y="20028"/>
                  </a:cubicBezTo>
                  <a:cubicBezTo>
                    <a:pt x="12347" y="20101"/>
                    <a:pt x="12556" y="20172"/>
                    <a:pt x="12767" y="20242"/>
                  </a:cubicBezTo>
                  <a:cubicBezTo>
                    <a:pt x="12827" y="20262"/>
                    <a:pt x="12888" y="20281"/>
                    <a:pt x="12948" y="20301"/>
                  </a:cubicBezTo>
                  <a:cubicBezTo>
                    <a:pt x="13144" y="20364"/>
                    <a:pt x="13341" y="20426"/>
                    <a:pt x="13538" y="20485"/>
                  </a:cubicBezTo>
                  <a:cubicBezTo>
                    <a:pt x="13653" y="20520"/>
                    <a:pt x="13768" y="20554"/>
                    <a:pt x="13883" y="20587"/>
                  </a:cubicBezTo>
                  <a:cubicBezTo>
                    <a:pt x="13989" y="20617"/>
                    <a:pt x="14095" y="20647"/>
                    <a:pt x="14200" y="20676"/>
                  </a:cubicBezTo>
                  <a:cubicBezTo>
                    <a:pt x="14305" y="20705"/>
                    <a:pt x="14409" y="20734"/>
                    <a:pt x="14513" y="20761"/>
                  </a:cubicBezTo>
                  <a:cubicBezTo>
                    <a:pt x="14564" y="20775"/>
                    <a:pt x="14616" y="20789"/>
                    <a:pt x="14667" y="20802"/>
                  </a:cubicBezTo>
                  <a:cubicBezTo>
                    <a:pt x="14770" y="20829"/>
                    <a:pt x="14871" y="20855"/>
                    <a:pt x="14972" y="20880"/>
                  </a:cubicBezTo>
                  <a:cubicBezTo>
                    <a:pt x="15222" y="20942"/>
                    <a:pt x="15465" y="20999"/>
                    <a:pt x="15696" y="21049"/>
                  </a:cubicBezTo>
                  <a:cubicBezTo>
                    <a:pt x="15835" y="21079"/>
                    <a:pt x="15969" y="21107"/>
                    <a:pt x="16099" y="21132"/>
                  </a:cubicBezTo>
                  <a:cubicBezTo>
                    <a:pt x="16185" y="21149"/>
                    <a:pt x="16269" y="21165"/>
                    <a:pt x="16350" y="21179"/>
                  </a:cubicBezTo>
                  <a:cubicBezTo>
                    <a:pt x="16513" y="21208"/>
                    <a:pt x="16665" y="21232"/>
                    <a:pt x="16805" y="21251"/>
                  </a:cubicBezTo>
                  <a:cubicBezTo>
                    <a:pt x="16876" y="21260"/>
                    <a:pt x="16943" y="21268"/>
                    <a:pt x="17007" y="21275"/>
                  </a:cubicBezTo>
                  <a:cubicBezTo>
                    <a:pt x="17326" y="21308"/>
                    <a:pt x="17641" y="21314"/>
                    <a:pt x="17948" y="21293"/>
                  </a:cubicBezTo>
                  <a:cubicBezTo>
                    <a:pt x="18386" y="21263"/>
                    <a:pt x="18806" y="21177"/>
                    <a:pt x="19190" y="21039"/>
                  </a:cubicBezTo>
                  <a:cubicBezTo>
                    <a:pt x="19825" y="20812"/>
                    <a:pt x="20362" y="20443"/>
                    <a:pt x="20728" y="19943"/>
                  </a:cubicBezTo>
                  <a:cubicBezTo>
                    <a:pt x="20759" y="19900"/>
                    <a:pt x="20789" y="19857"/>
                    <a:pt x="20817" y="19813"/>
                  </a:cubicBezTo>
                  <a:cubicBezTo>
                    <a:pt x="21016" y="19504"/>
                    <a:pt x="21153" y="19150"/>
                    <a:pt x="21212" y="18753"/>
                  </a:cubicBezTo>
                  <a:cubicBezTo>
                    <a:pt x="21481" y="16938"/>
                    <a:pt x="21241" y="15123"/>
                    <a:pt x="19570" y="14156"/>
                  </a:cubicBezTo>
                  <a:close/>
                </a:path>
              </a:pathLst>
            </a:custGeom>
            <a:solidFill>
              <a:schemeClr val="tx1">
                <a:alpha val="6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1" name="Shape 12"/>
            <p:cNvSpPr/>
            <p:nvPr/>
          </p:nvSpPr>
          <p:spPr>
            <a:xfrm>
              <a:off x="1733562" y="6542395"/>
              <a:ext cx="1835607" cy="970960"/>
            </a:xfrm>
            <a:custGeom>
              <a:avLst/>
              <a:gdLst/>
              <a:ahLst/>
              <a:cxnLst>
                <a:cxn ang="0">
                  <a:pos x="wd2" y="hd2"/>
                </a:cxn>
                <a:cxn ang="5400000">
                  <a:pos x="wd2" y="hd2"/>
                </a:cxn>
                <a:cxn ang="10800000">
                  <a:pos x="wd2" y="hd2"/>
                </a:cxn>
                <a:cxn ang="16200000">
                  <a:pos x="wd2" y="hd2"/>
                </a:cxn>
              </a:cxnLst>
              <a:rect l="0" t="0" r="r" b="b"/>
              <a:pathLst>
                <a:path w="20739" h="21041" extrusionOk="0">
                  <a:moveTo>
                    <a:pt x="3694" y="99"/>
                  </a:moveTo>
                  <a:cubicBezTo>
                    <a:pt x="2899" y="458"/>
                    <a:pt x="782" y="6212"/>
                    <a:pt x="1031" y="9545"/>
                  </a:cubicBezTo>
                  <a:cubicBezTo>
                    <a:pt x="1031" y="9545"/>
                    <a:pt x="622" y="9741"/>
                    <a:pt x="286" y="10973"/>
                  </a:cubicBezTo>
                  <a:cubicBezTo>
                    <a:pt x="-49" y="12206"/>
                    <a:pt x="-691" y="13943"/>
                    <a:pt x="2536" y="15368"/>
                  </a:cubicBezTo>
                  <a:cubicBezTo>
                    <a:pt x="5763" y="16793"/>
                    <a:pt x="7092" y="17464"/>
                    <a:pt x="7092" y="17464"/>
                  </a:cubicBezTo>
                  <a:cubicBezTo>
                    <a:pt x="7092" y="17464"/>
                    <a:pt x="8385" y="17009"/>
                    <a:pt x="8838" y="18101"/>
                  </a:cubicBezTo>
                  <a:cubicBezTo>
                    <a:pt x="9291" y="19193"/>
                    <a:pt x="14565" y="20800"/>
                    <a:pt x="16554" y="21011"/>
                  </a:cubicBezTo>
                  <a:cubicBezTo>
                    <a:pt x="18542" y="21222"/>
                    <a:pt x="20385" y="20313"/>
                    <a:pt x="20647" y="18520"/>
                  </a:cubicBezTo>
                  <a:cubicBezTo>
                    <a:pt x="20909" y="16728"/>
                    <a:pt x="20675" y="14936"/>
                    <a:pt x="19048" y="13980"/>
                  </a:cubicBezTo>
                  <a:cubicBezTo>
                    <a:pt x="17422" y="13024"/>
                    <a:pt x="13824" y="9907"/>
                    <a:pt x="13292" y="8253"/>
                  </a:cubicBezTo>
                  <a:cubicBezTo>
                    <a:pt x="12760" y="6598"/>
                    <a:pt x="12110" y="2197"/>
                    <a:pt x="11342" y="2875"/>
                  </a:cubicBezTo>
                  <a:cubicBezTo>
                    <a:pt x="11342" y="2875"/>
                    <a:pt x="10780" y="573"/>
                    <a:pt x="10408" y="98"/>
                  </a:cubicBezTo>
                  <a:cubicBezTo>
                    <a:pt x="10036" y="-378"/>
                    <a:pt x="9260" y="1091"/>
                    <a:pt x="8542" y="2531"/>
                  </a:cubicBezTo>
                  <a:cubicBezTo>
                    <a:pt x="7824" y="3971"/>
                    <a:pt x="5161" y="3156"/>
                    <a:pt x="4737" y="1812"/>
                  </a:cubicBezTo>
                  <a:cubicBezTo>
                    <a:pt x="4313" y="468"/>
                    <a:pt x="4538" y="-283"/>
                    <a:pt x="3694" y="99"/>
                  </a:cubicBezTo>
                  <a:close/>
                </a:path>
              </a:pathLst>
            </a:custGeom>
            <a:solidFill>
              <a:schemeClr val="tx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2" name="Shape 13"/>
            <p:cNvSpPr/>
            <p:nvPr/>
          </p:nvSpPr>
          <p:spPr>
            <a:xfrm>
              <a:off x="2540229" y="6542395"/>
              <a:ext cx="710336" cy="581065"/>
            </a:xfrm>
            <a:custGeom>
              <a:avLst/>
              <a:gdLst/>
              <a:ahLst/>
              <a:cxnLst>
                <a:cxn ang="0">
                  <a:pos x="wd2" y="hd2"/>
                </a:cxn>
                <a:cxn ang="5400000">
                  <a:pos x="wd2" y="hd2"/>
                </a:cxn>
                <a:cxn ang="10800000">
                  <a:pos x="wd2" y="hd2"/>
                </a:cxn>
                <a:cxn ang="16200000">
                  <a:pos x="wd2" y="hd2"/>
                </a:cxn>
              </a:cxnLst>
              <a:rect l="0" t="0" r="r" b="b"/>
              <a:pathLst>
                <a:path w="21600" h="20973" extrusionOk="0">
                  <a:moveTo>
                    <a:pt x="2995" y="4813"/>
                  </a:moveTo>
                  <a:cubicBezTo>
                    <a:pt x="5134" y="8324"/>
                    <a:pt x="7522" y="21170"/>
                    <a:pt x="21600" y="20971"/>
                  </a:cubicBezTo>
                  <a:cubicBezTo>
                    <a:pt x="17190" y="18729"/>
                    <a:pt x="12227" y="15646"/>
                    <a:pt x="11233" y="13735"/>
                  </a:cubicBezTo>
                  <a:cubicBezTo>
                    <a:pt x="9801" y="10979"/>
                    <a:pt x="8053" y="3648"/>
                    <a:pt x="5986" y="4778"/>
                  </a:cubicBezTo>
                  <a:cubicBezTo>
                    <a:pt x="5986" y="4778"/>
                    <a:pt x="4472" y="943"/>
                    <a:pt x="3471" y="152"/>
                  </a:cubicBezTo>
                  <a:cubicBezTo>
                    <a:pt x="2737" y="-430"/>
                    <a:pt x="1415" y="735"/>
                    <a:pt x="0" y="2344"/>
                  </a:cubicBezTo>
                  <a:cubicBezTo>
                    <a:pt x="817" y="2056"/>
                    <a:pt x="1673" y="2642"/>
                    <a:pt x="2995" y="4813"/>
                  </a:cubicBezTo>
                  <a:close/>
                </a:path>
              </a:pathLst>
            </a:custGeom>
            <a:solidFill>
              <a:schemeClr val="accent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3" name="Freeform 122"/>
            <p:cNvSpPr/>
            <p:nvPr/>
          </p:nvSpPr>
          <p:spPr>
            <a:xfrm>
              <a:off x="2630634" y="6639754"/>
              <a:ext cx="444781" cy="469273"/>
            </a:xfrm>
            <a:custGeom>
              <a:avLst/>
              <a:gdLst>
                <a:gd name="connsiteX0" fmla="*/ 1527667 w 1624589"/>
                <a:gd name="connsiteY0" fmla="*/ 1295405 h 1714047"/>
                <a:gd name="connsiteX1" fmla="*/ 1592358 w 1624589"/>
                <a:gd name="connsiteY1" fmla="*/ 1323599 h 1714047"/>
                <a:gd name="connsiteX2" fmla="*/ 1598763 w 1624589"/>
                <a:gd name="connsiteY2" fmla="*/ 1330247 h 1714047"/>
                <a:gd name="connsiteX3" fmla="*/ 1596361 w 1624589"/>
                <a:gd name="connsiteY3" fmla="*/ 1460637 h 1714047"/>
                <a:gd name="connsiteX4" fmla="*/ 1394483 w 1624589"/>
                <a:gd name="connsiteY4" fmla="*/ 1688203 h 1714047"/>
                <a:gd name="connsiteX5" fmla="*/ 1264122 w 1624589"/>
                <a:gd name="connsiteY5" fmla="*/ 1685812 h 1714047"/>
                <a:gd name="connsiteX6" fmla="*/ 1257717 w 1624589"/>
                <a:gd name="connsiteY6" fmla="*/ 1679205 h 1714047"/>
                <a:gd name="connsiteX7" fmla="*/ 1260119 w 1624589"/>
                <a:gd name="connsiteY7" fmla="*/ 1548794 h 1714047"/>
                <a:gd name="connsiteX8" fmla="*/ 1462017 w 1624589"/>
                <a:gd name="connsiteY8" fmla="*/ 1321228 h 1714047"/>
                <a:gd name="connsiteX9" fmla="*/ 1527667 w 1624589"/>
                <a:gd name="connsiteY9" fmla="*/ 1295405 h 1714047"/>
                <a:gd name="connsiteX10" fmla="*/ 1091643 w 1624589"/>
                <a:gd name="connsiteY10" fmla="*/ 965216 h 1714047"/>
                <a:gd name="connsiteX11" fmla="*/ 1156326 w 1624589"/>
                <a:gd name="connsiteY11" fmla="*/ 993414 h 1714047"/>
                <a:gd name="connsiteX12" fmla="*/ 1162753 w 1624589"/>
                <a:gd name="connsiteY12" fmla="*/ 1000054 h 1714047"/>
                <a:gd name="connsiteX13" fmla="*/ 1160357 w 1624589"/>
                <a:gd name="connsiteY13" fmla="*/ 1130455 h 1714047"/>
                <a:gd name="connsiteX14" fmla="*/ 886474 w 1624589"/>
                <a:gd name="connsiteY14" fmla="*/ 1427083 h 1714047"/>
                <a:gd name="connsiteX15" fmla="*/ 756116 w 1624589"/>
                <a:gd name="connsiteY15" fmla="*/ 1424690 h 1714047"/>
                <a:gd name="connsiteX16" fmla="*/ 749711 w 1624589"/>
                <a:gd name="connsiteY16" fmla="*/ 1418073 h 1714047"/>
                <a:gd name="connsiteX17" fmla="*/ 752107 w 1624589"/>
                <a:gd name="connsiteY17" fmla="*/ 1287649 h 1714047"/>
                <a:gd name="connsiteX18" fmla="*/ 1025968 w 1624589"/>
                <a:gd name="connsiteY18" fmla="*/ 991021 h 1714047"/>
                <a:gd name="connsiteX19" fmla="*/ 1091643 w 1624589"/>
                <a:gd name="connsiteY19" fmla="*/ 965216 h 1714047"/>
                <a:gd name="connsiteX20" fmla="*/ 789328 w 1624589"/>
                <a:gd name="connsiteY20" fmla="*/ 533397 h 1714047"/>
                <a:gd name="connsiteX21" fmla="*/ 854014 w 1624589"/>
                <a:gd name="connsiteY21" fmla="*/ 561593 h 1714047"/>
                <a:gd name="connsiteX22" fmla="*/ 860453 w 1624589"/>
                <a:gd name="connsiteY22" fmla="*/ 568225 h 1714047"/>
                <a:gd name="connsiteX23" fmla="*/ 858060 w 1624589"/>
                <a:gd name="connsiteY23" fmla="*/ 698620 h 1714047"/>
                <a:gd name="connsiteX24" fmla="*/ 518160 w 1624589"/>
                <a:gd name="connsiteY24" fmla="*/ 1037311 h 1714047"/>
                <a:gd name="connsiteX25" fmla="*/ 387834 w 1624589"/>
                <a:gd name="connsiteY25" fmla="*/ 1034923 h 1714047"/>
                <a:gd name="connsiteX26" fmla="*/ 381396 w 1624589"/>
                <a:gd name="connsiteY26" fmla="*/ 1028291 h 1714047"/>
                <a:gd name="connsiteX27" fmla="*/ 383813 w 1624589"/>
                <a:gd name="connsiteY27" fmla="*/ 897896 h 1714047"/>
                <a:gd name="connsiteX28" fmla="*/ 723688 w 1624589"/>
                <a:gd name="connsiteY28" fmla="*/ 559205 h 1714047"/>
                <a:gd name="connsiteX29" fmla="*/ 789328 w 1624589"/>
                <a:gd name="connsiteY29" fmla="*/ 533397 h 1714047"/>
                <a:gd name="connsiteX30" fmla="*/ 538732 w 1624589"/>
                <a:gd name="connsiteY30" fmla="*/ 16 h 1714047"/>
                <a:gd name="connsiteX31" fmla="*/ 603410 w 1624589"/>
                <a:gd name="connsiteY31" fmla="*/ 28209 h 1714047"/>
                <a:gd name="connsiteX32" fmla="*/ 609836 w 1624589"/>
                <a:gd name="connsiteY32" fmla="*/ 34864 h 1714047"/>
                <a:gd name="connsiteX33" fmla="*/ 607411 w 1624589"/>
                <a:gd name="connsiteY33" fmla="*/ 165248 h 1714047"/>
                <a:gd name="connsiteX34" fmla="*/ 162575 w 1624589"/>
                <a:gd name="connsiteY34" fmla="*/ 593997 h 1714047"/>
                <a:gd name="connsiteX35" fmla="*/ 32240 w 1624589"/>
                <a:gd name="connsiteY35" fmla="*/ 591601 h 1714047"/>
                <a:gd name="connsiteX36" fmla="*/ 25815 w 1624589"/>
                <a:gd name="connsiteY36" fmla="*/ 584975 h 1714047"/>
                <a:gd name="connsiteX37" fmla="*/ 28209 w 1624589"/>
                <a:gd name="connsiteY37" fmla="*/ 454591 h 1714047"/>
                <a:gd name="connsiteX38" fmla="*/ 473075 w 1624589"/>
                <a:gd name="connsiteY38" fmla="*/ 25842 h 1714047"/>
                <a:gd name="connsiteX39" fmla="*/ 538732 w 1624589"/>
                <a:gd name="connsiteY39" fmla="*/ 16 h 17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24589" h="1714047">
                  <a:moveTo>
                    <a:pt x="1527667" y="1295405"/>
                  </a:moveTo>
                  <a:cubicBezTo>
                    <a:pt x="1551253" y="1295840"/>
                    <a:pt x="1574679" y="1305279"/>
                    <a:pt x="1592358" y="1323599"/>
                  </a:cubicBezTo>
                  <a:lnTo>
                    <a:pt x="1598763" y="1330247"/>
                  </a:lnTo>
                  <a:cubicBezTo>
                    <a:pt x="1634103" y="1366908"/>
                    <a:pt x="1633054" y="1425273"/>
                    <a:pt x="1596361" y="1460637"/>
                  </a:cubicBezTo>
                  <a:lnTo>
                    <a:pt x="1394483" y="1688203"/>
                  </a:lnTo>
                  <a:cubicBezTo>
                    <a:pt x="1357847" y="1723587"/>
                    <a:pt x="1299481" y="1722493"/>
                    <a:pt x="1264122" y="1685812"/>
                  </a:cubicBezTo>
                  <a:lnTo>
                    <a:pt x="1257717" y="1679205"/>
                  </a:lnTo>
                  <a:cubicBezTo>
                    <a:pt x="1222378" y="1642524"/>
                    <a:pt x="1223445" y="1584158"/>
                    <a:pt x="1260119" y="1548794"/>
                  </a:cubicBezTo>
                  <a:lnTo>
                    <a:pt x="1462017" y="1321228"/>
                  </a:lnTo>
                  <a:cubicBezTo>
                    <a:pt x="1480335" y="1303536"/>
                    <a:pt x="1504081" y="1294969"/>
                    <a:pt x="1527667" y="1295405"/>
                  </a:cubicBezTo>
                  <a:close/>
                  <a:moveTo>
                    <a:pt x="1091643" y="965216"/>
                  </a:moveTo>
                  <a:cubicBezTo>
                    <a:pt x="1115232" y="965652"/>
                    <a:pt x="1138657" y="975090"/>
                    <a:pt x="1156326" y="993414"/>
                  </a:cubicBezTo>
                  <a:cubicBezTo>
                    <a:pt x="1156326" y="993414"/>
                    <a:pt x="1162753" y="1000054"/>
                    <a:pt x="1162753" y="1000054"/>
                  </a:cubicBezTo>
                  <a:cubicBezTo>
                    <a:pt x="1198092" y="1036701"/>
                    <a:pt x="1197017" y="1095074"/>
                    <a:pt x="1160357" y="1130455"/>
                  </a:cubicBezTo>
                  <a:lnTo>
                    <a:pt x="886474" y="1427083"/>
                  </a:lnTo>
                  <a:cubicBezTo>
                    <a:pt x="849836" y="1462440"/>
                    <a:pt x="791454" y="1461361"/>
                    <a:pt x="756116" y="1424690"/>
                  </a:cubicBezTo>
                  <a:lnTo>
                    <a:pt x="749711" y="1418073"/>
                  </a:lnTo>
                  <a:cubicBezTo>
                    <a:pt x="714373" y="1381403"/>
                    <a:pt x="715448" y="1323029"/>
                    <a:pt x="752107" y="1287649"/>
                  </a:cubicBezTo>
                  <a:lnTo>
                    <a:pt x="1025968" y="991021"/>
                  </a:lnTo>
                  <a:cubicBezTo>
                    <a:pt x="1044298" y="973342"/>
                    <a:pt x="1068053" y="964779"/>
                    <a:pt x="1091643" y="965216"/>
                  </a:cubicBezTo>
                  <a:close/>
                  <a:moveTo>
                    <a:pt x="789328" y="533397"/>
                  </a:moveTo>
                  <a:cubicBezTo>
                    <a:pt x="812914" y="533829"/>
                    <a:pt x="836340" y="543261"/>
                    <a:pt x="854014" y="561593"/>
                  </a:cubicBezTo>
                  <a:lnTo>
                    <a:pt x="860453" y="568225"/>
                  </a:lnTo>
                  <a:cubicBezTo>
                    <a:pt x="895776" y="604914"/>
                    <a:pt x="894707" y="663277"/>
                    <a:pt x="858060" y="698620"/>
                  </a:cubicBezTo>
                  <a:lnTo>
                    <a:pt x="518160" y="1037311"/>
                  </a:lnTo>
                  <a:cubicBezTo>
                    <a:pt x="481539" y="1072679"/>
                    <a:pt x="423183" y="1071587"/>
                    <a:pt x="387834" y="1034923"/>
                  </a:cubicBezTo>
                  <a:lnTo>
                    <a:pt x="381396" y="1028291"/>
                  </a:lnTo>
                  <a:cubicBezTo>
                    <a:pt x="346072" y="991627"/>
                    <a:pt x="347116" y="933265"/>
                    <a:pt x="383813" y="897896"/>
                  </a:cubicBezTo>
                  <a:lnTo>
                    <a:pt x="723688" y="559205"/>
                  </a:lnTo>
                  <a:cubicBezTo>
                    <a:pt x="741999" y="541534"/>
                    <a:pt x="765743" y="532965"/>
                    <a:pt x="789328" y="533397"/>
                  </a:cubicBezTo>
                  <a:close/>
                  <a:moveTo>
                    <a:pt x="538732" y="16"/>
                  </a:moveTo>
                  <a:cubicBezTo>
                    <a:pt x="562317" y="449"/>
                    <a:pt x="585739" y="9884"/>
                    <a:pt x="603410" y="28209"/>
                  </a:cubicBezTo>
                  <a:lnTo>
                    <a:pt x="609836" y="34864"/>
                  </a:lnTo>
                  <a:cubicBezTo>
                    <a:pt x="645178" y="71512"/>
                    <a:pt x="644087" y="129901"/>
                    <a:pt x="607411" y="165248"/>
                  </a:cubicBezTo>
                  <a:lnTo>
                    <a:pt x="162575" y="593997"/>
                  </a:lnTo>
                  <a:cubicBezTo>
                    <a:pt x="125930" y="629373"/>
                    <a:pt x="67582" y="628279"/>
                    <a:pt x="32240" y="591601"/>
                  </a:cubicBezTo>
                  <a:lnTo>
                    <a:pt x="25815" y="584975"/>
                  </a:lnTo>
                  <a:cubicBezTo>
                    <a:pt x="-9528" y="548297"/>
                    <a:pt x="-8436" y="489938"/>
                    <a:pt x="28209" y="454591"/>
                  </a:cubicBezTo>
                  <a:lnTo>
                    <a:pt x="473075" y="25842"/>
                  </a:lnTo>
                  <a:cubicBezTo>
                    <a:pt x="491398" y="8154"/>
                    <a:pt x="515146" y="-417"/>
                    <a:pt x="538732" y="16"/>
                  </a:cubicBezTo>
                  <a:close/>
                </a:path>
              </a:pathLst>
            </a:custGeom>
            <a:solidFill>
              <a:schemeClr val="bg1"/>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4" name="Freeform 123"/>
            <p:cNvSpPr/>
            <p:nvPr/>
          </p:nvSpPr>
          <p:spPr>
            <a:xfrm>
              <a:off x="1997815" y="6869234"/>
              <a:ext cx="693403" cy="364048"/>
            </a:xfrm>
            <a:custGeom>
              <a:avLst/>
              <a:gdLst>
                <a:gd name="connsiteX0" fmla="*/ 2365466 w 2532696"/>
                <a:gd name="connsiteY0" fmla="*/ 317500 h 1329708"/>
                <a:gd name="connsiteX1" fmla="*/ 2532696 w 2532696"/>
                <a:gd name="connsiteY1" fmla="*/ 391307 h 1329708"/>
                <a:gd name="connsiteX2" fmla="*/ 891130 w 2532696"/>
                <a:gd name="connsiteY2" fmla="*/ 1329708 h 1329708"/>
                <a:gd name="connsiteX3" fmla="*/ 723900 w 2532696"/>
                <a:gd name="connsiteY3" fmla="*/ 1255901 h 1329708"/>
                <a:gd name="connsiteX4" fmla="*/ 1997262 w 2532696"/>
                <a:gd name="connsiteY4" fmla="*/ 165100 h 1329708"/>
                <a:gd name="connsiteX5" fmla="*/ 2164409 w 2532696"/>
                <a:gd name="connsiteY5" fmla="*/ 238910 h 1329708"/>
                <a:gd name="connsiteX6" fmla="*/ 522831 w 2532696"/>
                <a:gd name="connsiteY6" fmla="*/ 1177349 h 1329708"/>
                <a:gd name="connsiteX7" fmla="*/ 355600 w 2532696"/>
                <a:gd name="connsiteY7" fmla="*/ 1103493 h 1329708"/>
                <a:gd name="connsiteX8" fmla="*/ 1641578 w 2532696"/>
                <a:gd name="connsiteY8" fmla="*/ 0 h 1329708"/>
                <a:gd name="connsiteX9" fmla="*/ 1808809 w 2532696"/>
                <a:gd name="connsiteY9" fmla="*/ 73855 h 1329708"/>
                <a:gd name="connsiteX10" fmla="*/ 167231 w 2532696"/>
                <a:gd name="connsiteY10" fmla="*/ 1012221 h 1329708"/>
                <a:gd name="connsiteX11" fmla="*/ 0 w 2532696"/>
                <a:gd name="connsiteY11" fmla="*/ 938413 h 13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2696" h="1329708">
                  <a:moveTo>
                    <a:pt x="2365466" y="317500"/>
                  </a:moveTo>
                  <a:cubicBezTo>
                    <a:pt x="2365466" y="317500"/>
                    <a:pt x="2532696" y="391307"/>
                    <a:pt x="2532696" y="391307"/>
                  </a:cubicBezTo>
                  <a:lnTo>
                    <a:pt x="891130" y="1329708"/>
                  </a:lnTo>
                  <a:lnTo>
                    <a:pt x="723900" y="1255901"/>
                  </a:lnTo>
                  <a:close/>
                  <a:moveTo>
                    <a:pt x="1997262" y="165100"/>
                  </a:moveTo>
                  <a:cubicBezTo>
                    <a:pt x="1997262" y="165100"/>
                    <a:pt x="2164409" y="238910"/>
                    <a:pt x="2164409" y="238910"/>
                  </a:cubicBezTo>
                  <a:lnTo>
                    <a:pt x="522831" y="1177349"/>
                  </a:lnTo>
                  <a:lnTo>
                    <a:pt x="355600" y="1103493"/>
                  </a:lnTo>
                  <a:close/>
                  <a:moveTo>
                    <a:pt x="1641578" y="0"/>
                  </a:moveTo>
                  <a:cubicBezTo>
                    <a:pt x="1641578" y="0"/>
                    <a:pt x="1808809" y="73855"/>
                    <a:pt x="1808809" y="73855"/>
                  </a:cubicBezTo>
                  <a:lnTo>
                    <a:pt x="167231" y="1012221"/>
                  </a:lnTo>
                  <a:lnTo>
                    <a:pt x="0" y="938413"/>
                  </a:lnTo>
                  <a:close/>
                </a:path>
              </a:pathLst>
            </a:custGeom>
            <a:solidFill>
              <a:schemeClr val="accent4"/>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5" name="Shape 21"/>
            <p:cNvSpPr/>
            <p:nvPr/>
          </p:nvSpPr>
          <p:spPr>
            <a:xfrm>
              <a:off x="1733562" y="6983976"/>
              <a:ext cx="1831916" cy="528362"/>
            </a:xfrm>
            <a:custGeom>
              <a:avLst/>
              <a:gdLst/>
              <a:ahLst/>
              <a:cxnLst>
                <a:cxn ang="0">
                  <a:pos x="wd2" y="hd2"/>
                </a:cxn>
                <a:cxn ang="5400000">
                  <a:pos x="wd2" y="hd2"/>
                </a:cxn>
                <a:cxn ang="10800000">
                  <a:pos x="wd2" y="hd2"/>
                </a:cxn>
                <a:cxn ang="16200000">
                  <a:pos x="wd2" y="hd2"/>
                </a:cxn>
              </a:cxnLst>
              <a:rect l="0" t="0" r="r" b="b"/>
              <a:pathLst>
                <a:path w="20903" h="21264" extrusionOk="0">
                  <a:moveTo>
                    <a:pt x="290" y="2567"/>
                  </a:moveTo>
                  <a:cubicBezTo>
                    <a:pt x="-49" y="4856"/>
                    <a:pt x="-697" y="8082"/>
                    <a:pt x="2562" y="10728"/>
                  </a:cubicBezTo>
                  <a:cubicBezTo>
                    <a:pt x="5821" y="13375"/>
                    <a:pt x="7163" y="14621"/>
                    <a:pt x="7163" y="14621"/>
                  </a:cubicBezTo>
                  <a:cubicBezTo>
                    <a:pt x="7163" y="14621"/>
                    <a:pt x="8469" y="13776"/>
                    <a:pt x="8927" y="15804"/>
                  </a:cubicBezTo>
                  <a:cubicBezTo>
                    <a:pt x="9384" y="17831"/>
                    <a:pt x="14711" y="20816"/>
                    <a:pt x="16719" y="21208"/>
                  </a:cubicBezTo>
                  <a:cubicBezTo>
                    <a:pt x="18727" y="21600"/>
                    <a:pt x="20588" y="19911"/>
                    <a:pt x="20853" y="16583"/>
                  </a:cubicBezTo>
                  <a:cubicBezTo>
                    <a:pt x="20873" y="16334"/>
                    <a:pt x="20889" y="16085"/>
                    <a:pt x="20903" y="15837"/>
                  </a:cubicBezTo>
                  <a:cubicBezTo>
                    <a:pt x="20086" y="16352"/>
                    <a:pt x="18873" y="16668"/>
                    <a:pt x="17149" y="16143"/>
                  </a:cubicBezTo>
                  <a:cubicBezTo>
                    <a:pt x="13241" y="14953"/>
                    <a:pt x="9176" y="6077"/>
                    <a:pt x="7648" y="4686"/>
                  </a:cubicBezTo>
                  <a:cubicBezTo>
                    <a:pt x="6120" y="3295"/>
                    <a:pt x="4080" y="3860"/>
                    <a:pt x="2797" y="2563"/>
                  </a:cubicBezTo>
                  <a:cubicBezTo>
                    <a:pt x="2209" y="1969"/>
                    <a:pt x="1539" y="939"/>
                    <a:pt x="976" y="0"/>
                  </a:cubicBezTo>
                  <a:cubicBezTo>
                    <a:pt x="846" y="202"/>
                    <a:pt x="547" y="830"/>
                    <a:pt x="290" y="2567"/>
                  </a:cubicBezTo>
                  <a:close/>
                </a:path>
              </a:pathLst>
            </a:custGeom>
            <a:solidFill>
              <a:schemeClr val="bg1">
                <a:lumMod val="8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26" name="Group 125"/>
          <p:cNvGrpSpPr/>
          <p:nvPr/>
        </p:nvGrpSpPr>
        <p:grpSpPr>
          <a:xfrm>
            <a:off x="2452238" y="3471223"/>
            <a:ext cx="759930" cy="766215"/>
            <a:chOff x="4991222" y="2470353"/>
            <a:chExt cx="1104778" cy="1113917"/>
          </a:xfrm>
        </p:grpSpPr>
        <p:sp>
          <p:nvSpPr>
            <p:cNvPr id="127" name="Shape 8"/>
            <p:cNvSpPr/>
            <p:nvPr/>
          </p:nvSpPr>
          <p:spPr>
            <a:xfrm>
              <a:off x="4991222" y="2692638"/>
              <a:ext cx="891673" cy="8916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4" y="21600"/>
                    <a:pt x="10802" y="21600"/>
                  </a:cubicBezTo>
                  <a:cubicBezTo>
                    <a:pt x="4837" y="21600"/>
                    <a:pt x="0" y="16765"/>
                    <a:pt x="0" y="10802"/>
                  </a:cubicBezTo>
                  <a:cubicBezTo>
                    <a:pt x="0" y="4836"/>
                    <a:pt x="4837" y="0"/>
                    <a:pt x="10802" y="0"/>
                  </a:cubicBezTo>
                  <a:cubicBezTo>
                    <a:pt x="16764" y="0"/>
                    <a:pt x="21600" y="4836"/>
                    <a:pt x="21600" y="10802"/>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8" name="Shape 9"/>
            <p:cNvSpPr/>
            <p:nvPr/>
          </p:nvSpPr>
          <p:spPr>
            <a:xfrm>
              <a:off x="5071492" y="2791431"/>
              <a:ext cx="783137" cy="783099"/>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5" y="21600"/>
                    <a:pt x="10802" y="21600"/>
                  </a:cubicBezTo>
                  <a:cubicBezTo>
                    <a:pt x="4837" y="21600"/>
                    <a:pt x="0" y="16765"/>
                    <a:pt x="0" y="10802"/>
                  </a:cubicBezTo>
                  <a:cubicBezTo>
                    <a:pt x="0" y="4836"/>
                    <a:pt x="4837" y="0"/>
                    <a:pt x="10802" y="0"/>
                  </a:cubicBezTo>
                  <a:cubicBezTo>
                    <a:pt x="16765" y="0"/>
                    <a:pt x="21600" y="4836"/>
                    <a:pt x="21600" y="10802"/>
                  </a:cubicBezTo>
                  <a:close/>
                </a:path>
              </a:pathLst>
            </a:custGeom>
            <a:solidFill>
              <a:schemeClr val="accent5">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29" name="Shape 10"/>
            <p:cNvSpPr/>
            <p:nvPr/>
          </p:nvSpPr>
          <p:spPr>
            <a:xfrm>
              <a:off x="5093103" y="2791431"/>
              <a:ext cx="690810" cy="6907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5" y="21600"/>
                    <a:pt x="10802" y="21600"/>
                  </a:cubicBezTo>
                  <a:cubicBezTo>
                    <a:pt x="4837" y="21600"/>
                    <a:pt x="0" y="16765"/>
                    <a:pt x="0" y="10802"/>
                  </a:cubicBezTo>
                  <a:cubicBezTo>
                    <a:pt x="0" y="4836"/>
                    <a:pt x="4837" y="0"/>
                    <a:pt x="10802" y="0"/>
                  </a:cubicBezTo>
                  <a:cubicBezTo>
                    <a:pt x="16765" y="0"/>
                    <a:pt x="21600" y="4836"/>
                    <a:pt x="21600" y="10802"/>
                  </a:cubicBezTo>
                  <a:close/>
                </a:path>
              </a:pathLst>
            </a:custGeom>
            <a:solidFill>
              <a:srgbClr val="FFF199"/>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0" name="Shape 11"/>
            <p:cNvSpPr/>
            <p:nvPr/>
          </p:nvSpPr>
          <p:spPr>
            <a:xfrm>
              <a:off x="5182635" y="2880963"/>
              <a:ext cx="510807" cy="5108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4"/>
                    <a:pt x="16764" y="21600"/>
                    <a:pt x="10801" y="21600"/>
                  </a:cubicBezTo>
                  <a:cubicBezTo>
                    <a:pt x="4834" y="21600"/>
                    <a:pt x="0" y="16764"/>
                    <a:pt x="0" y="10802"/>
                  </a:cubicBezTo>
                  <a:cubicBezTo>
                    <a:pt x="0" y="4834"/>
                    <a:pt x="4834" y="0"/>
                    <a:pt x="10801" y="0"/>
                  </a:cubicBezTo>
                  <a:cubicBezTo>
                    <a:pt x="16764" y="0"/>
                    <a:pt x="21600" y="4834"/>
                    <a:pt x="21600" y="10802"/>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1" name="Shape 12"/>
            <p:cNvSpPr/>
            <p:nvPr/>
          </p:nvSpPr>
          <p:spPr>
            <a:xfrm>
              <a:off x="5272166" y="2970494"/>
              <a:ext cx="330787" cy="330768"/>
            </a:xfrm>
            <a:custGeom>
              <a:avLst/>
              <a:gdLst/>
              <a:ahLst/>
              <a:cxnLst>
                <a:cxn ang="0">
                  <a:pos x="wd2" y="hd2"/>
                </a:cxn>
                <a:cxn ang="5400000">
                  <a:pos x="wd2" y="hd2"/>
                </a:cxn>
                <a:cxn ang="10800000">
                  <a:pos x="wd2" y="hd2"/>
                </a:cxn>
                <a:cxn ang="16200000">
                  <a:pos x="wd2" y="hd2"/>
                </a:cxn>
              </a:cxnLst>
              <a:rect l="0" t="0" r="r" b="b"/>
              <a:pathLst>
                <a:path w="21600" h="21600" extrusionOk="0">
                  <a:moveTo>
                    <a:pt x="21600" y="10804"/>
                  </a:moveTo>
                  <a:cubicBezTo>
                    <a:pt x="21600" y="16765"/>
                    <a:pt x="16764" y="21600"/>
                    <a:pt x="10804" y="21600"/>
                  </a:cubicBezTo>
                  <a:cubicBezTo>
                    <a:pt x="4837" y="21600"/>
                    <a:pt x="0" y="16765"/>
                    <a:pt x="0" y="10804"/>
                  </a:cubicBezTo>
                  <a:cubicBezTo>
                    <a:pt x="0" y="4837"/>
                    <a:pt x="4837" y="0"/>
                    <a:pt x="10804" y="0"/>
                  </a:cubicBezTo>
                  <a:cubicBezTo>
                    <a:pt x="16764" y="0"/>
                    <a:pt x="21600" y="4837"/>
                    <a:pt x="21600" y="10804"/>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2" name="Shape 13"/>
            <p:cNvSpPr/>
            <p:nvPr/>
          </p:nvSpPr>
          <p:spPr>
            <a:xfrm>
              <a:off x="5361698" y="3063113"/>
              <a:ext cx="150810" cy="1507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9"/>
                  </a:moveTo>
                  <a:cubicBezTo>
                    <a:pt x="21600" y="16771"/>
                    <a:pt x="16765" y="21600"/>
                    <a:pt x="10807" y="21600"/>
                  </a:cubicBezTo>
                  <a:cubicBezTo>
                    <a:pt x="4834" y="21600"/>
                    <a:pt x="0" y="16771"/>
                    <a:pt x="0" y="10809"/>
                  </a:cubicBezTo>
                  <a:cubicBezTo>
                    <a:pt x="0" y="4835"/>
                    <a:pt x="4834" y="0"/>
                    <a:pt x="10807" y="0"/>
                  </a:cubicBezTo>
                  <a:cubicBezTo>
                    <a:pt x="16765" y="0"/>
                    <a:pt x="21600" y="4835"/>
                    <a:pt x="21600" y="10809"/>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3" name="Shape 14"/>
            <p:cNvSpPr/>
            <p:nvPr/>
          </p:nvSpPr>
          <p:spPr>
            <a:xfrm>
              <a:off x="5426531" y="2470353"/>
              <a:ext cx="669469" cy="669597"/>
            </a:xfrm>
            <a:custGeom>
              <a:avLst/>
              <a:gdLst/>
              <a:ahLst/>
              <a:cxnLst>
                <a:cxn ang="0">
                  <a:pos x="wd2" y="hd2"/>
                </a:cxn>
                <a:cxn ang="5400000">
                  <a:pos x="wd2" y="hd2"/>
                </a:cxn>
                <a:cxn ang="10800000">
                  <a:pos x="wd2" y="hd2"/>
                </a:cxn>
                <a:cxn ang="16200000">
                  <a:pos x="wd2" y="hd2"/>
                </a:cxn>
              </a:cxnLst>
              <a:rect l="0" t="0" r="r" b="b"/>
              <a:pathLst>
                <a:path w="21600" h="21600" extrusionOk="0">
                  <a:moveTo>
                    <a:pt x="18372" y="7845"/>
                  </a:moveTo>
                  <a:lnTo>
                    <a:pt x="21600" y="4612"/>
                  </a:lnTo>
                  <a:lnTo>
                    <a:pt x="17962" y="3640"/>
                  </a:lnTo>
                  <a:lnTo>
                    <a:pt x="16992" y="0"/>
                  </a:lnTo>
                  <a:lnTo>
                    <a:pt x="13760" y="3233"/>
                  </a:lnTo>
                  <a:lnTo>
                    <a:pt x="14548" y="6180"/>
                  </a:lnTo>
                  <a:lnTo>
                    <a:pt x="3582" y="17152"/>
                  </a:lnTo>
                  <a:lnTo>
                    <a:pt x="2027" y="14044"/>
                  </a:lnTo>
                  <a:lnTo>
                    <a:pt x="1014" y="17822"/>
                  </a:lnTo>
                  <a:lnTo>
                    <a:pt x="0" y="21600"/>
                  </a:lnTo>
                  <a:lnTo>
                    <a:pt x="3779" y="20586"/>
                  </a:lnTo>
                  <a:lnTo>
                    <a:pt x="7556" y="19577"/>
                  </a:lnTo>
                  <a:lnTo>
                    <a:pt x="4452" y="18018"/>
                  </a:lnTo>
                  <a:lnTo>
                    <a:pt x="15420" y="7054"/>
                  </a:lnTo>
                  <a:cubicBezTo>
                    <a:pt x="15420" y="7054"/>
                    <a:pt x="18372" y="7845"/>
                    <a:pt x="18372" y="7845"/>
                  </a:cubicBezTo>
                  <a:close/>
                </a:path>
              </a:pathLst>
            </a:custGeom>
            <a:solidFill>
              <a:schemeClr val="accent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4" name="Shape 15"/>
            <p:cNvSpPr/>
            <p:nvPr/>
          </p:nvSpPr>
          <p:spPr>
            <a:xfrm>
              <a:off x="5426531" y="2470353"/>
              <a:ext cx="556714" cy="669597"/>
            </a:xfrm>
            <a:custGeom>
              <a:avLst/>
              <a:gdLst/>
              <a:ahLst/>
              <a:cxnLst>
                <a:cxn ang="0">
                  <a:pos x="wd2" y="hd2"/>
                </a:cxn>
                <a:cxn ang="5400000">
                  <a:pos x="wd2" y="hd2"/>
                </a:cxn>
                <a:cxn ang="10800000">
                  <a:pos x="wd2" y="hd2"/>
                </a:cxn>
                <a:cxn ang="16200000">
                  <a:pos x="wd2" y="hd2"/>
                </a:cxn>
              </a:cxnLst>
              <a:rect l="0" t="0" r="r" b="b"/>
              <a:pathLst>
                <a:path w="21600" h="21600" extrusionOk="0">
                  <a:moveTo>
                    <a:pt x="21600" y="3640"/>
                  </a:moveTo>
                  <a:lnTo>
                    <a:pt x="20433" y="0"/>
                  </a:lnTo>
                  <a:lnTo>
                    <a:pt x="16546" y="3233"/>
                  </a:lnTo>
                  <a:lnTo>
                    <a:pt x="17500" y="6180"/>
                  </a:lnTo>
                  <a:lnTo>
                    <a:pt x="4302" y="17152"/>
                  </a:lnTo>
                  <a:lnTo>
                    <a:pt x="2438" y="14044"/>
                  </a:lnTo>
                  <a:lnTo>
                    <a:pt x="1219" y="17822"/>
                  </a:lnTo>
                  <a:lnTo>
                    <a:pt x="0" y="21600"/>
                  </a:lnTo>
                  <a:cubicBezTo>
                    <a:pt x="0" y="21600"/>
                    <a:pt x="21600" y="3640"/>
                    <a:pt x="21600" y="3640"/>
                  </a:cubicBezTo>
                  <a:close/>
                </a:path>
              </a:pathLst>
            </a:custGeom>
            <a:solidFill>
              <a:schemeClr val="accent4">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35" name="Group 134"/>
          <p:cNvGrpSpPr/>
          <p:nvPr/>
        </p:nvGrpSpPr>
        <p:grpSpPr>
          <a:xfrm>
            <a:off x="5619839" y="3089229"/>
            <a:ext cx="587565" cy="616952"/>
            <a:chOff x="8130610" y="3041332"/>
            <a:chExt cx="1438966" cy="1510934"/>
          </a:xfrm>
        </p:grpSpPr>
        <p:sp>
          <p:nvSpPr>
            <p:cNvPr id="136" name="Shape 6"/>
            <p:cNvSpPr/>
            <p:nvPr/>
          </p:nvSpPr>
          <p:spPr>
            <a:xfrm>
              <a:off x="8130610" y="3047269"/>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7" name="Shape 7"/>
            <p:cNvSpPr/>
            <p:nvPr/>
          </p:nvSpPr>
          <p:spPr>
            <a:xfrm>
              <a:off x="8284959" y="3130380"/>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8" name="Shape 8"/>
            <p:cNvSpPr/>
            <p:nvPr/>
          </p:nvSpPr>
          <p:spPr>
            <a:xfrm>
              <a:off x="9053736" y="3453919"/>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39" name="Shape 9"/>
            <p:cNvSpPr/>
            <p:nvPr/>
          </p:nvSpPr>
          <p:spPr>
            <a:xfrm>
              <a:off x="8284959" y="3682474"/>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0" name="Shape 10"/>
            <p:cNvSpPr/>
            <p:nvPr/>
          </p:nvSpPr>
          <p:spPr>
            <a:xfrm>
              <a:off x="8130610" y="3308475"/>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1" name="Shape 11"/>
            <p:cNvSpPr/>
            <p:nvPr/>
          </p:nvSpPr>
          <p:spPr>
            <a:xfrm>
              <a:off x="8736133" y="3041332"/>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42" name="Group 141"/>
          <p:cNvGrpSpPr/>
          <p:nvPr/>
        </p:nvGrpSpPr>
        <p:grpSpPr>
          <a:xfrm>
            <a:off x="6132886" y="3914236"/>
            <a:ext cx="518067" cy="672131"/>
            <a:chOff x="8926101" y="3537030"/>
            <a:chExt cx="979203" cy="1270401"/>
          </a:xfrm>
        </p:grpSpPr>
        <p:sp>
          <p:nvSpPr>
            <p:cNvPr id="143" name="Shape 12"/>
            <p:cNvSpPr/>
            <p:nvPr/>
          </p:nvSpPr>
          <p:spPr>
            <a:xfrm>
              <a:off x="8926101" y="3554839"/>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4" name="Shape 13"/>
            <p:cNvSpPr/>
            <p:nvPr/>
          </p:nvSpPr>
          <p:spPr>
            <a:xfrm>
              <a:off x="9035927" y="3537030"/>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3"/>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5" name="Shape 14"/>
            <p:cNvSpPr/>
            <p:nvPr/>
          </p:nvSpPr>
          <p:spPr>
            <a:xfrm>
              <a:off x="9724561" y="4041632"/>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6" name="Shape 15"/>
            <p:cNvSpPr/>
            <p:nvPr/>
          </p:nvSpPr>
          <p:spPr>
            <a:xfrm>
              <a:off x="9080450" y="3626077"/>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7" name="Shape 16"/>
            <p:cNvSpPr/>
            <p:nvPr/>
          </p:nvSpPr>
          <p:spPr>
            <a:xfrm>
              <a:off x="9178403" y="3753712"/>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8" name="Shape 17"/>
            <p:cNvSpPr/>
            <p:nvPr/>
          </p:nvSpPr>
          <p:spPr>
            <a:xfrm>
              <a:off x="9237768" y="3884315"/>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9" name="Shape 18"/>
            <p:cNvSpPr/>
            <p:nvPr/>
          </p:nvSpPr>
          <p:spPr>
            <a:xfrm>
              <a:off x="9433672" y="4442346"/>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50" name="Group 149"/>
          <p:cNvGrpSpPr/>
          <p:nvPr/>
        </p:nvGrpSpPr>
        <p:grpSpPr>
          <a:xfrm>
            <a:off x="6251881" y="4983458"/>
            <a:ext cx="468999" cy="591119"/>
            <a:chOff x="888622" y="4232869"/>
            <a:chExt cx="1190363" cy="1500316"/>
          </a:xfrm>
        </p:grpSpPr>
        <p:sp>
          <p:nvSpPr>
            <p:cNvPr id="151" name="Shape 6"/>
            <p:cNvSpPr/>
            <p:nvPr/>
          </p:nvSpPr>
          <p:spPr>
            <a:xfrm>
              <a:off x="888622" y="4232869"/>
              <a:ext cx="1190363" cy="1500316"/>
            </a:xfrm>
            <a:custGeom>
              <a:avLst/>
              <a:gdLst/>
              <a:ahLst/>
              <a:cxnLst>
                <a:cxn ang="0">
                  <a:pos x="wd2" y="hd2"/>
                </a:cxn>
                <a:cxn ang="5400000">
                  <a:pos x="wd2" y="hd2"/>
                </a:cxn>
                <a:cxn ang="10800000">
                  <a:pos x="wd2" y="hd2"/>
                </a:cxn>
                <a:cxn ang="16200000">
                  <a:pos x="wd2" y="hd2"/>
                </a:cxn>
              </a:cxnLst>
              <a:rect l="0" t="0" r="r" b="b"/>
              <a:pathLst>
                <a:path w="21600" h="21600" extrusionOk="0">
                  <a:moveTo>
                    <a:pt x="0" y="2637"/>
                  </a:moveTo>
                  <a:lnTo>
                    <a:pt x="14471" y="379"/>
                  </a:lnTo>
                  <a:lnTo>
                    <a:pt x="16900" y="0"/>
                  </a:lnTo>
                  <a:lnTo>
                    <a:pt x="21600" y="18963"/>
                  </a:lnTo>
                  <a:lnTo>
                    <a:pt x="4700" y="21600"/>
                  </a:lnTo>
                  <a:cubicBezTo>
                    <a:pt x="4700" y="21600"/>
                    <a:pt x="0" y="2637"/>
                    <a:pt x="0" y="2637"/>
                  </a:cubicBezTo>
                  <a:close/>
                </a:path>
              </a:pathLst>
            </a:custGeom>
            <a:solidFill>
              <a:schemeClr val="accent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2" name="Shape 7"/>
            <p:cNvSpPr/>
            <p:nvPr/>
          </p:nvSpPr>
          <p:spPr>
            <a:xfrm>
              <a:off x="1034523" y="4246988"/>
              <a:ext cx="949162" cy="1342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6" y="0"/>
                  </a:lnTo>
                  <a:lnTo>
                    <a:pt x="21600" y="0"/>
                  </a:lnTo>
                  <a:lnTo>
                    <a:pt x="21600" y="21600"/>
                  </a:lnTo>
                  <a:lnTo>
                    <a:pt x="0" y="21600"/>
                  </a:lnTo>
                  <a:cubicBezTo>
                    <a:pt x="0" y="21600"/>
                    <a:pt x="0" y="0"/>
                    <a:pt x="0" y="0"/>
                  </a:cubicBezTo>
                  <a:close/>
                </a:path>
              </a:pathLst>
            </a:custGeom>
            <a:solidFill>
              <a:schemeClr val="bg2">
                <a:lumMod val="20000"/>
                <a:lumOff val="8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3" name="Freeform 152"/>
            <p:cNvSpPr/>
            <p:nvPr/>
          </p:nvSpPr>
          <p:spPr>
            <a:xfrm>
              <a:off x="1121593" y="4390535"/>
              <a:ext cx="775643" cy="753086"/>
            </a:xfrm>
            <a:custGeom>
              <a:avLst/>
              <a:gdLst>
                <a:gd name="connsiteX0" fmla="*/ 583615 w 775643"/>
                <a:gd name="connsiteY0" fmla="*/ 731857 h 753086"/>
                <a:gd name="connsiteX1" fmla="*/ 625353 w 775643"/>
                <a:gd name="connsiteY1" fmla="*/ 731857 h 753086"/>
                <a:gd name="connsiteX2" fmla="*/ 625353 w 775643"/>
                <a:gd name="connsiteY2" fmla="*/ 753074 h 753086"/>
                <a:gd name="connsiteX3" fmla="*/ 583603 w 775643"/>
                <a:gd name="connsiteY3" fmla="*/ 753074 h 753086"/>
                <a:gd name="connsiteX4" fmla="*/ 583615 w 775643"/>
                <a:gd name="connsiteY4" fmla="*/ 731857 h 753086"/>
                <a:gd name="connsiteX5" fmla="*/ 447115 w 775643"/>
                <a:gd name="connsiteY5" fmla="*/ 731857 h 753086"/>
                <a:gd name="connsiteX6" fmla="*/ 488864 w 775643"/>
                <a:gd name="connsiteY6" fmla="*/ 731869 h 753086"/>
                <a:gd name="connsiteX7" fmla="*/ 488864 w 775643"/>
                <a:gd name="connsiteY7" fmla="*/ 753074 h 753086"/>
                <a:gd name="connsiteX8" fmla="*/ 447115 w 775643"/>
                <a:gd name="connsiteY8" fmla="*/ 753086 h 753086"/>
                <a:gd name="connsiteX9" fmla="*/ 447115 w 775643"/>
                <a:gd name="connsiteY9" fmla="*/ 731857 h 753086"/>
                <a:gd name="connsiteX10" fmla="*/ 310627 w 775643"/>
                <a:gd name="connsiteY10" fmla="*/ 731857 h 753086"/>
                <a:gd name="connsiteX11" fmla="*/ 352377 w 775643"/>
                <a:gd name="connsiteY11" fmla="*/ 731869 h 753086"/>
                <a:gd name="connsiteX12" fmla="*/ 352377 w 775643"/>
                <a:gd name="connsiteY12" fmla="*/ 753074 h 753086"/>
                <a:gd name="connsiteX13" fmla="*/ 310627 w 775643"/>
                <a:gd name="connsiteY13" fmla="*/ 753086 h 753086"/>
                <a:gd name="connsiteX14" fmla="*/ 310627 w 775643"/>
                <a:gd name="connsiteY14" fmla="*/ 731857 h 753086"/>
                <a:gd name="connsiteX15" fmla="*/ 171786 w 775643"/>
                <a:gd name="connsiteY15" fmla="*/ 731857 h 753086"/>
                <a:gd name="connsiteX16" fmla="*/ 213536 w 775643"/>
                <a:gd name="connsiteY16" fmla="*/ 731869 h 753086"/>
                <a:gd name="connsiteX17" fmla="*/ 213536 w 775643"/>
                <a:gd name="connsiteY17" fmla="*/ 753086 h 753086"/>
                <a:gd name="connsiteX18" fmla="*/ 171786 w 775643"/>
                <a:gd name="connsiteY18" fmla="*/ 753086 h 753086"/>
                <a:gd name="connsiteX19" fmla="*/ 171786 w 775643"/>
                <a:gd name="connsiteY19" fmla="*/ 731857 h 753086"/>
                <a:gd name="connsiteX20" fmla="*/ 35298 w 775643"/>
                <a:gd name="connsiteY20" fmla="*/ 731857 h 753086"/>
                <a:gd name="connsiteX21" fmla="*/ 77047 w 775643"/>
                <a:gd name="connsiteY21" fmla="*/ 731857 h 753086"/>
                <a:gd name="connsiteX22" fmla="*/ 77047 w 775643"/>
                <a:gd name="connsiteY22" fmla="*/ 753074 h 753086"/>
                <a:gd name="connsiteX23" fmla="*/ 35298 w 775643"/>
                <a:gd name="connsiteY23" fmla="*/ 753086 h 753086"/>
                <a:gd name="connsiteX24" fmla="*/ 35298 w 775643"/>
                <a:gd name="connsiteY24" fmla="*/ 731857 h 753086"/>
                <a:gd name="connsiteX25" fmla="*/ 611197 w 775643"/>
                <a:gd name="connsiteY25" fmla="*/ 615590 h 753086"/>
                <a:gd name="connsiteX26" fmla="*/ 609990 w 775643"/>
                <a:gd name="connsiteY26" fmla="*/ 713047 h 753086"/>
                <a:gd name="connsiteX27" fmla="*/ 737405 w 775643"/>
                <a:gd name="connsiteY27" fmla="*/ 713047 h 753086"/>
                <a:gd name="connsiteX28" fmla="*/ 737405 w 775643"/>
                <a:gd name="connsiteY28" fmla="*/ 615590 h 753086"/>
                <a:gd name="connsiteX29" fmla="*/ 472823 w 775643"/>
                <a:gd name="connsiteY29" fmla="*/ 615590 h 753086"/>
                <a:gd name="connsiteX30" fmla="*/ 472823 w 775643"/>
                <a:gd name="connsiteY30" fmla="*/ 713047 h 753086"/>
                <a:gd name="connsiteX31" fmla="*/ 600339 w 775643"/>
                <a:gd name="connsiteY31" fmla="*/ 713047 h 753086"/>
                <a:gd name="connsiteX32" fmla="*/ 601545 w 775643"/>
                <a:gd name="connsiteY32" fmla="*/ 615590 h 753086"/>
                <a:gd name="connsiteX33" fmla="*/ 335723 w 775643"/>
                <a:gd name="connsiteY33" fmla="*/ 615590 h 753086"/>
                <a:gd name="connsiteX34" fmla="*/ 335723 w 775643"/>
                <a:gd name="connsiteY34" fmla="*/ 713047 h 753086"/>
                <a:gd name="connsiteX35" fmla="*/ 463138 w 775643"/>
                <a:gd name="connsiteY35" fmla="*/ 713047 h 753086"/>
                <a:gd name="connsiteX36" fmla="*/ 463138 w 775643"/>
                <a:gd name="connsiteY36" fmla="*/ 615590 h 753086"/>
                <a:gd name="connsiteX37" fmla="*/ 198590 w 775643"/>
                <a:gd name="connsiteY37" fmla="*/ 615590 h 753086"/>
                <a:gd name="connsiteX38" fmla="*/ 198590 w 775643"/>
                <a:gd name="connsiteY38" fmla="*/ 713047 h 753086"/>
                <a:gd name="connsiteX39" fmla="*/ 326038 w 775643"/>
                <a:gd name="connsiteY39" fmla="*/ 713047 h 753086"/>
                <a:gd name="connsiteX40" fmla="*/ 326038 w 775643"/>
                <a:gd name="connsiteY40" fmla="*/ 615590 h 753086"/>
                <a:gd name="connsiteX41" fmla="*/ 61490 w 775643"/>
                <a:gd name="connsiteY41" fmla="*/ 615590 h 753086"/>
                <a:gd name="connsiteX42" fmla="*/ 61490 w 775643"/>
                <a:gd name="connsiteY42" fmla="*/ 713047 h 753086"/>
                <a:gd name="connsiteX43" fmla="*/ 188905 w 775643"/>
                <a:gd name="connsiteY43" fmla="*/ 713047 h 753086"/>
                <a:gd name="connsiteX44" fmla="*/ 188905 w 775643"/>
                <a:gd name="connsiteY44" fmla="*/ 615590 h 753086"/>
                <a:gd name="connsiteX45" fmla="*/ 0 w 775643"/>
                <a:gd name="connsiteY45" fmla="*/ 600075 h 753086"/>
                <a:gd name="connsiteX46" fmla="*/ 41739 w 775643"/>
                <a:gd name="connsiteY46" fmla="*/ 600075 h 753086"/>
                <a:gd name="connsiteX47" fmla="*/ 41739 w 775643"/>
                <a:gd name="connsiteY47" fmla="*/ 621304 h 753086"/>
                <a:gd name="connsiteX48" fmla="*/ 0 w 775643"/>
                <a:gd name="connsiteY48" fmla="*/ 621304 h 753086"/>
                <a:gd name="connsiteX49" fmla="*/ 612437 w 775643"/>
                <a:gd name="connsiteY49" fmla="*/ 512427 h 753086"/>
                <a:gd name="connsiteX50" fmla="*/ 611297 w 775643"/>
                <a:gd name="connsiteY50" fmla="*/ 605889 h 753086"/>
                <a:gd name="connsiteX51" fmla="*/ 737405 w 775643"/>
                <a:gd name="connsiteY51" fmla="*/ 605889 h 753086"/>
                <a:gd name="connsiteX52" fmla="*/ 737405 w 775643"/>
                <a:gd name="connsiteY52" fmla="*/ 513325 h 753086"/>
                <a:gd name="connsiteX53" fmla="*/ 472823 w 775643"/>
                <a:gd name="connsiteY53" fmla="*/ 511402 h 753086"/>
                <a:gd name="connsiteX54" fmla="*/ 472823 w 775643"/>
                <a:gd name="connsiteY54" fmla="*/ 605889 h 753086"/>
                <a:gd name="connsiteX55" fmla="*/ 601646 w 775643"/>
                <a:gd name="connsiteY55" fmla="*/ 605889 h 753086"/>
                <a:gd name="connsiteX56" fmla="*/ 602785 w 775643"/>
                <a:gd name="connsiteY56" fmla="*/ 512342 h 753086"/>
                <a:gd name="connsiteX57" fmla="*/ 335723 w 775643"/>
                <a:gd name="connsiteY57" fmla="*/ 510419 h 753086"/>
                <a:gd name="connsiteX58" fmla="*/ 335723 w 775643"/>
                <a:gd name="connsiteY58" fmla="*/ 605889 h 753086"/>
                <a:gd name="connsiteX59" fmla="*/ 463138 w 775643"/>
                <a:gd name="connsiteY59" fmla="*/ 605889 h 753086"/>
                <a:gd name="connsiteX60" fmla="*/ 463138 w 775643"/>
                <a:gd name="connsiteY60" fmla="*/ 511338 h 753086"/>
                <a:gd name="connsiteX61" fmla="*/ 198590 w 775643"/>
                <a:gd name="connsiteY61" fmla="*/ 509436 h 753086"/>
                <a:gd name="connsiteX62" fmla="*/ 198590 w 775643"/>
                <a:gd name="connsiteY62" fmla="*/ 605889 h 753086"/>
                <a:gd name="connsiteX63" fmla="*/ 326038 w 775643"/>
                <a:gd name="connsiteY63" fmla="*/ 605889 h 753086"/>
                <a:gd name="connsiteX64" fmla="*/ 326038 w 775643"/>
                <a:gd name="connsiteY64" fmla="*/ 510355 h 753086"/>
                <a:gd name="connsiteX65" fmla="*/ 61490 w 775643"/>
                <a:gd name="connsiteY65" fmla="*/ 508432 h 753086"/>
                <a:gd name="connsiteX66" fmla="*/ 61490 w 775643"/>
                <a:gd name="connsiteY66" fmla="*/ 605889 h 753086"/>
                <a:gd name="connsiteX67" fmla="*/ 188905 w 775643"/>
                <a:gd name="connsiteY67" fmla="*/ 605889 h 753086"/>
                <a:gd name="connsiteX68" fmla="*/ 188905 w 775643"/>
                <a:gd name="connsiteY68" fmla="*/ 509351 h 753086"/>
                <a:gd name="connsiteX69" fmla="*/ 41738 w 775643"/>
                <a:gd name="connsiteY69" fmla="*/ 491827 h 753086"/>
                <a:gd name="connsiteX70" fmla="*/ 41750 w 775643"/>
                <a:gd name="connsiteY70" fmla="*/ 513054 h 753086"/>
                <a:gd name="connsiteX71" fmla="*/ 0 w 775643"/>
                <a:gd name="connsiteY71" fmla="*/ 513054 h 753086"/>
                <a:gd name="connsiteX72" fmla="*/ 0 w 775643"/>
                <a:gd name="connsiteY72" fmla="*/ 491838 h 753086"/>
                <a:gd name="connsiteX73" fmla="*/ 198590 w 775643"/>
                <a:gd name="connsiteY73" fmla="*/ 401274 h 753086"/>
                <a:gd name="connsiteX74" fmla="*/ 198590 w 775643"/>
                <a:gd name="connsiteY74" fmla="*/ 499757 h 753086"/>
                <a:gd name="connsiteX75" fmla="*/ 326038 w 775643"/>
                <a:gd name="connsiteY75" fmla="*/ 500675 h 753086"/>
                <a:gd name="connsiteX76" fmla="*/ 326038 w 775643"/>
                <a:gd name="connsiteY76" fmla="*/ 401274 h 753086"/>
                <a:gd name="connsiteX77" fmla="*/ 61490 w 775643"/>
                <a:gd name="connsiteY77" fmla="*/ 401274 h 753086"/>
                <a:gd name="connsiteX78" fmla="*/ 61490 w 775643"/>
                <a:gd name="connsiteY78" fmla="*/ 498774 h 753086"/>
                <a:gd name="connsiteX79" fmla="*/ 188905 w 775643"/>
                <a:gd name="connsiteY79" fmla="*/ 499692 h 753086"/>
                <a:gd name="connsiteX80" fmla="*/ 188905 w 775643"/>
                <a:gd name="connsiteY80" fmla="*/ 401274 h 753086"/>
                <a:gd name="connsiteX81" fmla="*/ 613777 w 775643"/>
                <a:gd name="connsiteY81" fmla="*/ 401252 h 753086"/>
                <a:gd name="connsiteX82" fmla="*/ 612537 w 775643"/>
                <a:gd name="connsiteY82" fmla="*/ 502748 h 753086"/>
                <a:gd name="connsiteX83" fmla="*/ 737405 w 775643"/>
                <a:gd name="connsiteY83" fmla="*/ 503645 h 753086"/>
                <a:gd name="connsiteX84" fmla="*/ 737405 w 775643"/>
                <a:gd name="connsiteY84" fmla="*/ 401252 h 753086"/>
                <a:gd name="connsiteX85" fmla="*/ 472857 w 775643"/>
                <a:gd name="connsiteY85" fmla="*/ 401252 h 753086"/>
                <a:gd name="connsiteX86" fmla="*/ 472823 w 775643"/>
                <a:gd name="connsiteY86" fmla="*/ 501744 h 753086"/>
                <a:gd name="connsiteX87" fmla="*/ 602886 w 775643"/>
                <a:gd name="connsiteY87" fmla="*/ 502684 h 753086"/>
                <a:gd name="connsiteX88" fmla="*/ 604126 w 775643"/>
                <a:gd name="connsiteY88" fmla="*/ 401252 h 753086"/>
                <a:gd name="connsiteX89" fmla="*/ 463138 w 775643"/>
                <a:gd name="connsiteY89" fmla="*/ 401252 h 753086"/>
                <a:gd name="connsiteX90" fmla="*/ 335723 w 775643"/>
                <a:gd name="connsiteY90" fmla="*/ 401274 h 753086"/>
                <a:gd name="connsiteX91" fmla="*/ 335723 w 775643"/>
                <a:gd name="connsiteY91" fmla="*/ 500761 h 753086"/>
                <a:gd name="connsiteX92" fmla="*/ 463138 w 775643"/>
                <a:gd name="connsiteY92" fmla="*/ 501680 h 753086"/>
                <a:gd name="connsiteX93" fmla="*/ 463138 w 775643"/>
                <a:gd name="connsiteY93" fmla="*/ 401252 h 753086"/>
                <a:gd name="connsiteX94" fmla="*/ 0 w 775643"/>
                <a:gd name="connsiteY94" fmla="*/ 385931 h 753086"/>
                <a:gd name="connsiteX95" fmla="*/ 41738 w 775643"/>
                <a:gd name="connsiteY95" fmla="*/ 385931 h 753086"/>
                <a:gd name="connsiteX96" fmla="*/ 41750 w 775643"/>
                <a:gd name="connsiteY96" fmla="*/ 407158 h 753086"/>
                <a:gd name="connsiteX97" fmla="*/ 0 w 775643"/>
                <a:gd name="connsiteY97" fmla="*/ 407158 h 753086"/>
                <a:gd name="connsiteX98" fmla="*/ 615084 w 775643"/>
                <a:gd name="connsiteY98" fmla="*/ 294094 h 753086"/>
                <a:gd name="connsiteX99" fmla="*/ 613911 w 775643"/>
                <a:gd name="connsiteY99" fmla="*/ 391573 h 753086"/>
                <a:gd name="connsiteX100" fmla="*/ 737405 w 775643"/>
                <a:gd name="connsiteY100" fmla="*/ 391573 h 753086"/>
                <a:gd name="connsiteX101" fmla="*/ 737405 w 775643"/>
                <a:gd name="connsiteY101" fmla="*/ 294094 h 753086"/>
                <a:gd name="connsiteX102" fmla="*/ 472857 w 775643"/>
                <a:gd name="connsiteY102" fmla="*/ 294094 h 753086"/>
                <a:gd name="connsiteX103" fmla="*/ 472857 w 775643"/>
                <a:gd name="connsiteY103" fmla="*/ 391573 h 753086"/>
                <a:gd name="connsiteX104" fmla="*/ 604260 w 775643"/>
                <a:gd name="connsiteY104" fmla="*/ 391573 h 753086"/>
                <a:gd name="connsiteX105" fmla="*/ 605433 w 775643"/>
                <a:gd name="connsiteY105" fmla="*/ 294094 h 753086"/>
                <a:gd name="connsiteX106" fmla="*/ 335723 w 775643"/>
                <a:gd name="connsiteY106" fmla="*/ 294094 h 753086"/>
                <a:gd name="connsiteX107" fmla="*/ 335723 w 775643"/>
                <a:gd name="connsiteY107" fmla="*/ 391573 h 753086"/>
                <a:gd name="connsiteX108" fmla="*/ 463138 w 775643"/>
                <a:gd name="connsiteY108" fmla="*/ 391573 h 753086"/>
                <a:gd name="connsiteX109" fmla="*/ 463138 w 775643"/>
                <a:gd name="connsiteY109" fmla="*/ 294094 h 753086"/>
                <a:gd name="connsiteX110" fmla="*/ 198590 w 775643"/>
                <a:gd name="connsiteY110" fmla="*/ 294094 h 753086"/>
                <a:gd name="connsiteX111" fmla="*/ 198590 w 775643"/>
                <a:gd name="connsiteY111" fmla="*/ 391573 h 753086"/>
                <a:gd name="connsiteX112" fmla="*/ 326038 w 775643"/>
                <a:gd name="connsiteY112" fmla="*/ 391573 h 753086"/>
                <a:gd name="connsiteX113" fmla="*/ 326038 w 775643"/>
                <a:gd name="connsiteY113" fmla="*/ 294094 h 753086"/>
                <a:gd name="connsiteX114" fmla="*/ 61490 w 775643"/>
                <a:gd name="connsiteY114" fmla="*/ 294094 h 753086"/>
                <a:gd name="connsiteX115" fmla="*/ 61490 w 775643"/>
                <a:gd name="connsiteY115" fmla="*/ 391573 h 753086"/>
                <a:gd name="connsiteX116" fmla="*/ 188905 w 775643"/>
                <a:gd name="connsiteY116" fmla="*/ 391573 h 753086"/>
                <a:gd name="connsiteX117" fmla="*/ 188905 w 775643"/>
                <a:gd name="connsiteY117" fmla="*/ 294094 h 753086"/>
                <a:gd name="connsiteX118" fmla="*/ 41750 w 775643"/>
                <a:gd name="connsiteY118" fmla="*/ 291801 h 753086"/>
                <a:gd name="connsiteX119" fmla="*/ 41738 w 775643"/>
                <a:gd name="connsiteY119" fmla="*/ 313030 h 753086"/>
                <a:gd name="connsiteX120" fmla="*/ 0 w 775643"/>
                <a:gd name="connsiteY120" fmla="*/ 313030 h 753086"/>
                <a:gd name="connsiteX121" fmla="*/ 0 w 775643"/>
                <a:gd name="connsiteY121" fmla="*/ 291813 h 753086"/>
                <a:gd name="connsiteX122" fmla="*/ 51771 w 775643"/>
                <a:gd name="connsiteY122" fmla="*/ 261209 h 753086"/>
                <a:gd name="connsiteX123" fmla="*/ 61490 w 775643"/>
                <a:gd name="connsiteY123" fmla="*/ 261209 h 753086"/>
                <a:gd name="connsiteX124" fmla="*/ 61490 w 775643"/>
                <a:gd name="connsiteY124" fmla="*/ 284414 h 753086"/>
                <a:gd name="connsiteX125" fmla="*/ 188905 w 775643"/>
                <a:gd name="connsiteY125" fmla="*/ 284414 h 753086"/>
                <a:gd name="connsiteX126" fmla="*/ 188905 w 775643"/>
                <a:gd name="connsiteY126" fmla="*/ 261209 h 753086"/>
                <a:gd name="connsiteX127" fmla="*/ 198590 w 775643"/>
                <a:gd name="connsiteY127" fmla="*/ 261209 h 753086"/>
                <a:gd name="connsiteX128" fmla="*/ 198590 w 775643"/>
                <a:gd name="connsiteY128" fmla="*/ 284414 h 753086"/>
                <a:gd name="connsiteX129" fmla="*/ 326038 w 775643"/>
                <a:gd name="connsiteY129" fmla="*/ 284414 h 753086"/>
                <a:gd name="connsiteX130" fmla="*/ 326038 w 775643"/>
                <a:gd name="connsiteY130" fmla="*/ 261209 h 753086"/>
                <a:gd name="connsiteX131" fmla="*/ 335723 w 775643"/>
                <a:gd name="connsiteY131" fmla="*/ 261209 h 753086"/>
                <a:gd name="connsiteX132" fmla="*/ 335723 w 775643"/>
                <a:gd name="connsiteY132" fmla="*/ 284414 h 753086"/>
                <a:gd name="connsiteX133" fmla="*/ 463138 w 775643"/>
                <a:gd name="connsiteY133" fmla="*/ 284414 h 753086"/>
                <a:gd name="connsiteX134" fmla="*/ 463138 w 775643"/>
                <a:gd name="connsiteY134" fmla="*/ 261209 h 753086"/>
                <a:gd name="connsiteX135" fmla="*/ 472857 w 775643"/>
                <a:gd name="connsiteY135" fmla="*/ 261209 h 753086"/>
                <a:gd name="connsiteX136" fmla="*/ 472857 w 775643"/>
                <a:gd name="connsiteY136" fmla="*/ 284414 h 753086"/>
                <a:gd name="connsiteX137" fmla="*/ 605533 w 775643"/>
                <a:gd name="connsiteY137" fmla="*/ 284414 h 753086"/>
                <a:gd name="connsiteX138" fmla="*/ 605835 w 775643"/>
                <a:gd name="connsiteY138" fmla="*/ 261465 h 753086"/>
                <a:gd name="connsiteX139" fmla="*/ 615486 w 775643"/>
                <a:gd name="connsiteY139" fmla="*/ 261593 h 753086"/>
                <a:gd name="connsiteX140" fmla="*/ 615218 w 775643"/>
                <a:gd name="connsiteY140" fmla="*/ 284414 h 753086"/>
                <a:gd name="connsiteX141" fmla="*/ 737405 w 775643"/>
                <a:gd name="connsiteY141" fmla="*/ 284414 h 753086"/>
                <a:gd name="connsiteX142" fmla="*/ 737405 w 775643"/>
                <a:gd name="connsiteY142" fmla="*/ 261209 h 753086"/>
                <a:gd name="connsiteX143" fmla="*/ 747090 w 775643"/>
                <a:gd name="connsiteY143" fmla="*/ 261209 h 753086"/>
                <a:gd name="connsiteX144" fmla="*/ 747090 w 775643"/>
                <a:gd name="connsiteY144" fmla="*/ 284414 h 753086"/>
                <a:gd name="connsiteX145" fmla="*/ 775643 w 775643"/>
                <a:gd name="connsiteY145" fmla="*/ 284414 h 753086"/>
                <a:gd name="connsiteX146" fmla="*/ 775643 w 775643"/>
                <a:gd name="connsiteY146" fmla="*/ 294094 h 753086"/>
                <a:gd name="connsiteX147" fmla="*/ 747090 w 775643"/>
                <a:gd name="connsiteY147" fmla="*/ 294094 h 753086"/>
                <a:gd name="connsiteX148" fmla="*/ 747090 w 775643"/>
                <a:gd name="connsiteY148" fmla="*/ 391573 h 753086"/>
                <a:gd name="connsiteX149" fmla="*/ 775643 w 775643"/>
                <a:gd name="connsiteY149" fmla="*/ 391573 h 753086"/>
                <a:gd name="connsiteX150" fmla="*/ 775643 w 775643"/>
                <a:gd name="connsiteY150" fmla="*/ 401252 h 753086"/>
                <a:gd name="connsiteX151" fmla="*/ 747090 w 775643"/>
                <a:gd name="connsiteY151" fmla="*/ 401252 h 753086"/>
                <a:gd name="connsiteX152" fmla="*/ 747090 w 775643"/>
                <a:gd name="connsiteY152" fmla="*/ 503731 h 753086"/>
                <a:gd name="connsiteX153" fmla="*/ 775543 w 775643"/>
                <a:gd name="connsiteY153" fmla="*/ 503923 h 753086"/>
                <a:gd name="connsiteX154" fmla="*/ 775509 w 775643"/>
                <a:gd name="connsiteY154" fmla="*/ 513603 h 753086"/>
                <a:gd name="connsiteX155" fmla="*/ 747090 w 775643"/>
                <a:gd name="connsiteY155" fmla="*/ 513389 h 753086"/>
                <a:gd name="connsiteX156" fmla="*/ 747090 w 775643"/>
                <a:gd name="connsiteY156" fmla="*/ 605889 h 753086"/>
                <a:gd name="connsiteX157" fmla="*/ 775643 w 775643"/>
                <a:gd name="connsiteY157" fmla="*/ 605889 h 753086"/>
                <a:gd name="connsiteX158" fmla="*/ 775643 w 775643"/>
                <a:gd name="connsiteY158" fmla="*/ 615590 h 753086"/>
                <a:gd name="connsiteX159" fmla="*/ 747090 w 775643"/>
                <a:gd name="connsiteY159" fmla="*/ 615590 h 753086"/>
                <a:gd name="connsiteX160" fmla="*/ 747090 w 775643"/>
                <a:gd name="connsiteY160" fmla="*/ 713047 h 753086"/>
                <a:gd name="connsiteX161" fmla="*/ 775643 w 775643"/>
                <a:gd name="connsiteY161" fmla="*/ 713047 h 753086"/>
                <a:gd name="connsiteX162" fmla="*/ 775643 w 775643"/>
                <a:gd name="connsiteY162" fmla="*/ 722727 h 753086"/>
                <a:gd name="connsiteX163" fmla="*/ 56630 w 775643"/>
                <a:gd name="connsiteY163" fmla="*/ 722748 h 753086"/>
                <a:gd name="connsiteX164" fmla="*/ 56630 w 775643"/>
                <a:gd name="connsiteY164" fmla="*/ 717898 h 753086"/>
                <a:gd name="connsiteX165" fmla="*/ 51771 w 775643"/>
                <a:gd name="connsiteY165" fmla="*/ 717898 h 753086"/>
                <a:gd name="connsiteX166" fmla="*/ 157068 w 775643"/>
                <a:gd name="connsiteY166" fmla="*/ 0 h 753086"/>
                <a:gd name="connsiteX167" fmla="*/ 617868 w 775643"/>
                <a:gd name="connsiteY167" fmla="*/ 0 h 753086"/>
                <a:gd name="connsiteX168" fmla="*/ 617868 w 775643"/>
                <a:gd name="connsiteY168" fmla="*/ 56194 h 753086"/>
                <a:gd name="connsiteX169" fmla="*/ 774936 w 775643"/>
                <a:gd name="connsiteY169" fmla="*/ 56194 h 753086"/>
                <a:gd name="connsiteX170" fmla="*/ 774936 w 775643"/>
                <a:gd name="connsiteY170" fmla="*/ 155998 h 753086"/>
                <a:gd name="connsiteX171" fmla="*/ 363180 w 775643"/>
                <a:gd name="connsiteY171" fmla="*/ 155998 h 753086"/>
                <a:gd name="connsiteX172" fmla="*/ 363180 w 775643"/>
                <a:gd name="connsiteY172" fmla="*/ 196660 h 753086"/>
                <a:gd name="connsiteX173" fmla="*/ 0 w 775643"/>
                <a:gd name="connsiteY173" fmla="*/ 196660 h 753086"/>
                <a:gd name="connsiteX174" fmla="*/ 0 w 775643"/>
                <a:gd name="connsiteY174" fmla="*/ 155998 h 753086"/>
                <a:gd name="connsiteX175" fmla="*/ 0 w 775643"/>
                <a:gd name="connsiteY175" fmla="*/ 141040 h 753086"/>
                <a:gd name="connsiteX176" fmla="*/ 0 w 775643"/>
                <a:gd name="connsiteY176" fmla="*/ 56194 h 753086"/>
                <a:gd name="connsiteX177" fmla="*/ 157068 w 775643"/>
                <a:gd name="connsiteY177" fmla="*/ 56194 h 7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775643" h="753086">
                  <a:moveTo>
                    <a:pt x="583615" y="731857"/>
                  </a:moveTo>
                  <a:lnTo>
                    <a:pt x="625353" y="731857"/>
                  </a:lnTo>
                  <a:lnTo>
                    <a:pt x="625353" y="753074"/>
                  </a:lnTo>
                  <a:lnTo>
                    <a:pt x="583603" y="753074"/>
                  </a:lnTo>
                  <a:cubicBezTo>
                    <a:pt x="583603" y="753074"/>
                    <a:pt x="583615" y="731857"/>
                    <a:pt x="583615" y="731857"/>
                  </a:cubicBezTo>
                  <a:close/>
                  <a:moveTo>
                    <a:pt x="447115" y="731857"/>
                  </a:moveTo>
                  <a:lnTo>
                    <a:pt x="488864" y="731869"/>
                  </a:lnTo>
                  <a:lnTo>
                    <a:pt x="488864" y="753074"/>
                  </a:lnTo>
                  <a:lnTo>
                    <a:pt x="447115" y="753086"/>
                  </a:lnTo>
                  <a:cubicBezTo>
                    <a:pt x="447115" y="753086"/>
                    <a:pt x="447115" y="731857"/>
                    <a:pt x="447115" y="731857"/>
                  </a:cubicBezTo>
                  <a:close/>
                  <a:moveTo>
                    <a:pt x="310627" y="731857"/>
                  </a:moveTo>
                  <a:lnTo>
                    <a:pt x="352377" y="731869"/>
                  </a:lnTo>
                  <a:lnTo>
                    <a:pt x="352377" y="753074"/>
                  </a:lnTo>
                  <a:lnTo>
                    <a:pt x="310627" y="753086"/>
                  </a:lnTo>
                  <a:cubicBezTo>
                    <a:pt x="310627" y="753086"/>
                    <a:pt x="310627" y="731857"/>
                    <a:pt x="310627" y="731857"/>
                  </a:cubicBezTo>
                  <a:close/>
                  <a:moveTo>
                    <a:pt x="171786" y="731857"/>
                  </a:moveTo>
                  <a:lnTo>
                    <a:pt x="213536" y="731869"/>
                  </a:lnTo>
                  <a:lnTo>
                    <a:pt x="213536" y="753086"/>
                  </a:lnTo>
                  <a:lnTo>
                    <a:pt x="171786" y="753086"/>
                  </a:lnTo>
                  <a:cubicBezTo>
                    <a:pt x="171786" y="753086"/>
                    <a:pt x="171786" y="731857"/>
                    <a:pt x="171786" y="731857"/>
                  </a:cubicBezTo>
                  <a:close/>
                  <a:moveTo>
                    <a:pt x="35298" y="731857"/>
                  </a:moveTo>
                  <a:lnTo>
                    <a:pt x="77047" y="731857"/>
                  </a:lnTo>
                  <a:lnTo>
                    <a:pt x="77047" y="753074"/>
                  </a:lnTo>
                  <a:lnTo>
                    <a:pt x="35298" y="753086"/>
                  </a:lnTo>
                  <a:cubicBezTo>
                    <a:pt x="35298" y="753086"/>
                    <a:pt x="35298" y="731857"/>
                    <a:pt x="35298" y="731857"/>
                  </a:cubicBezTo>
                  <a:close/>
                  <a:moveTo>
                    <a:pt x="611197" y="615590"/>
                  </a:moveTo>
                  <a:lnTo>
                    <a:pt x="609990" y="713047"/>
                  </a:lnTo>
                  <a:lnTo>
                    <a:pt x="737405" y="713047"/>
                  </a:lnTo>
                  <a:cubicBezTo>
                    <a:pt x="737405" y="713047"/>
                    <a:pt x="737405" y="615590"/>
                    <a:pt x="737405" y="615590"/>
                  </a:cubicBezTo>
                  <a:close/>
                  <a:moveTo>
                    <a:pt x="472823" y="615590"/>
                  </a:moveTo>
                  <a:lnTo>
                    <a:pt x="472823" y="713047"/>
                  </a:lnTo>
                  <a:lnTo>
                    <a:pt x="600339" y="713047"/>
                  </a:lnTo>
                  <a:cubicBezTo>
                    <a:pt x="600339" y="713047"/>
                    <a:pt x="601545" y="615590"/>
                    <a:pt x="601545" y="615590"/>
                  </a:cubicBezTo>
                  <a:close/>
                  <a:moveTo>
                    <a:pt x="335723" y="615590"/>
                  </a:moveTo>
                  <a:lnTo>
                    <a:pt x="335723" y="713047"/>
                  </a:lnTo>
                  <a:lnTo>
                    <a:pt x="463138" y="713047"/>
                  </a:lnTo>
                  <a:cubicBezTo>
                    <a:pt x="463138" y="713047"/>
                    <a:pt x="463138" y="615590"/>
                    <a:pt x="463138" y="615590"/>
                  </a:cubicBezTo>
                  <a:close/>
                  <a:moveTo>
                    <a:pt x="198590" y="615590"/>
                  </a:moveTo>
                  <a:lnTo>
                    <a:pt x="198590" y="713047"/>
                  </a:lnTo>
                  <a:lnTo>
                    <a:pt x="326038" y="713047"/>
                  </a:lnTo>
                  <a:cubicBezTo>
                    <a:pt x="326038" y="713047"/>
                    <a:pt x="326038" y="615590"/>
                    <a:pt x="326038" y="615590"/>
                  </a:cubicBezTo>
                  <a:close/>
                  <a:moveTo>
                    <a:pt x="61490" y="615590"/>
                  </a:moveTo>
                  <a:lnTo>
                    <a:pt x="61490" y="713047"/>
                  </a:lnTo>
                  <a:lnTo>
                    <a:pt x="188905" y="713047"/>
                  </a:lnTo>
                  <a:cubicBezTo>
                    <a:pt x="188905" y="713047"/>
                    <a:pt x="188905" y="615590"/>
                    <a:pt x="188905" y="615590"/>
                  </a:cubicBezTo>
                  <a:close/>
                  <a:moveTo>
                    <a:pt x="0" y="600075"/>
                  </a:moveTo>
                  <a:lnTo>
                    <a:pt x="41739" y="600075"/>
                  </a:lnTo>
                  <a:cubicBezTo>
                    <a:pt x="41739" y="600075"/>
                    <a:pt x="41739" y="621304"/>
                    <a:pt x="41739" y="621304"/>
                  </a:cubicBezTo>
                  <a:lnTo>
                    <a:pt x="0" y="621304"/>
                  </a:lnTo>
                  <a:close/>
                  <a:moveTo>
                    <a:pt x="612437" y="512427"/>
                  </a:moveTo>
                  <a:lnTo>
                    <a:pt x="611297" y="605889"/>
                  </a:lnTo>
                  <a:lnTo>
                    <a:pt x="737405" y="605889"/>
                  </a:lnTo>
                  <a:cubicBezTo>
                    <a:pt x="737405" y="605889"/>
                    <a:pt x="737405" y="513325"/>
                    <a:pt x="737405" y="513325"/>
                  </a:cubicBezTo>
                  <a:close/>
                  <a:moveTo>
                    <a:pt x="472823" y="511402"/>
                  </a:moveTo>
                  <a:lnTo>
                    <a:pt x="472823" y="605889"/>
                  </a:lnTo>
                  <a:lnTo>
                    <a:pt x="601646" y="605889"/>
                  </a:lnTo>
                  <a:cubicBezTo>
                    <a:pt x="601646" y="605889"/>
                    <a:pt x="602785" y="512342"/>
                    <a:pt x="602785" y="512342"/>
                  </a:cubicBezTo>
                  <a:close/>
                  <a:moveTo>
                    <a:pt x="335723" y="510419"/>
                  </a:moveTo>
                  <a:lnTo>
                    <a:pt x="335723" y="605889"/>
                  </a:lnTo>
                  <a:lnTo>
                    <a:pt x="463138" y="605889"/>
                  </a:lnTo>
                  <a:cubicBezTo>
                    <a:pt x="463138" y="605889"/>
                    <a:pt x="463138" y="511338"/>
                    <a:pt x="463138" y="511338"/>
                  </a:cubicBezTo>
                  <a:close/>
                  <a:moveTo>
                    <a:pt x="198590" y="509436"/>
                  </a:moveTo>
                  <a:lnTo>
                    <a:pt x="198590" y="605889"/>
                  </a:lnTo>
                  <a:lnTo>
                    <a:pt x="326038" y="605889"/>
                  </a:lnTo>
                  <a:cubicBezTo>
                    <a:pt x="326038" y="605889"/>
                    <a:pt x="326038" y="510355"/>
                    <a:pt x="326038" y="510355"/>
                  </a:cubicBezTo>
                  <a:close/>
                  <a:moveTo>
                    <a:pt x="61490" y="508432"/>
                  </a:moveTo>
                  <a:lnTo>
                    <a:pt x="61490" y="605889"/>
                  </a:lnTo>
                  <a:lnTo>
                    <a:pt x="188905" y="605889"/>
                  </a:lnTo>
                  <a:cubicBezTo>
                    <a:pt x="188905" y="605889"/>
                    <a:pt x="188905" y="509351"/>
                    <a:pt x="188905" y="509351"/>
                  </a:cubicBezTo>
                  <a:close/>
                  <a:moveTo>
                    <a:pt x="41738" y="491827"/>
                  </a:moveTo>
                  <a:cubicBezTo>
                    <a:pt x="41738" y="491827"/>
                    <a:pt x="41750" y="513054"/>
                    <a:pt x="41750" y="513054"/>
                  </a:cubicBezTo>
                  <a:lnTo>
                    <a:pt x="0" y="513054"/>
                  </a:lnTo>
                  <a:lnTo>
                    <a:pt x="0" y="491838"/>
                  </a:lnTo>
                  <a:close/>
                  <a:moveTo>
                    <a:pt x="198590" y="401274"/>
                  </a:moveTo>
                  <a:lnTo>
                    <a:pt x="198590" y="499757"/>
                  </a:lnTo>
                  <a:lnTo>
                    <a:pt x="326038" y="500675"/>
                  </a:lnTo>
                  <a:cubicBezTo>
                    <a:pt x="326038" y="500675"/>
                    <a:pt x="326038" y="401274"/>
                    <a:pt x="326038" y="401274"/>
                  </a:cubicBezTo>
                  <a:close/>
                  <a:moveTo>
                    <a:pt x="61490" y="401274"/>
                  </a:moveTo>
                  <a:lnTo>
                    <a:pt x="61490" y="498774"/>
                  </a:lnTo>
                  <a:lnTo>
                    <a:pt x="188905" y="499692"/>
                  </a:lnTo>
                  <a:cubicBezTo>
                    <a:pt x="188905" y="499692"/>
                    <a:pt x="188905" y="401274"/>
                    <a:pt x="188905" y="401274"/>
                  </a:cubicBezTo>
                  <a:close/>
                  <a:moveTo>
                    <a:pt x="613777" y="401252"/>
                  </a:moveTo>
                  <a:lnTo>
                    <a:pt x="612537" y="502748"/>
                  </a:lnTo>
                  <a:lnTo>
                    <a:pt x="737405" y="503645"/>
                  </a:lnTo>
                  <a:cubicBezTo>
                    <a:pt x="737405" y="503645"/>
                    <a:pt x="737405" y="401252"/>
                    <a:pt x="737405" y="401252"/>
                  </a:cubicBezTo>
                  <a:close/>
                  <a:moveTo>
                    <a:pt x="472857" y="401252"/>
                  </a:moveTo>
                  <a:lnTo>
                    <a:pt x="472823" y="501744"/>
                  </a:lnTo>
                  <a:lnTo>
                    <a:pt x="602886" y="502684"/>
                  </a:lnTo>
                  <a:cubicBezTo>
                    <a:pt x="602886" y="502684"/>
                    <a:pt x="604126" y="401252"/>
                    <a:pt x="604126" y="401252"/>
                  </a:cubicBezTo>
                  <a:close/>
                  <a:moveTo>
                    <a:pt x="463138" y="401252"/>
                  </a:moveTo>
                  <a:lnTo>
                    <a:pt x="335723" y="401274"/>
                  </a:lnTo>
                  <a:lnTo>
                    <a:pt x="335723" y="500761"/>
                  </a:lnTo>
                  <a:lnTo>
                    <a:pt x="463138" y="501680"/>
                  </a:lnTo>
                  <a:cubicBezTo>
                    <a:pt x="463138" y="501680"/>
                    <a:pt x="463138" y="401252"/>
                    <a:pt x="463138" y="401252"/>
                  </a:cubicBezTo>
                  <a:close/>
                  <a:moveTo>
                    <a:pt x="0" y="385931"/>
                  </a:moveTo>
                  <a:lnTo>
                    <a:pt x="41738" y="385931"/>
                  </a:lnTo>
                  <a:cubicBezTo>
                    <a:pt x="41738" y="385931"/>
                    <a:pt x="41750" y="407158"/>
                    <a:pt x="41750" y="407158"/>
                  </a:cubicBezTo>
                  <a:lnTo>
                    <a:pt x="0" y="407158"/>
                  </a:lnTo>
                  <a:close/>
                  <a:moveTo>
                    <a:pt x="615084" y="294094"/>
                  </a:moveTo>
                  <a:lnTo>
                    <a:pt x="613911" y="391573"/>
                  </a:lnTo>
                  <a:lnTo>
                    <a:pt x="737405" y="391573"/>
                  </a:lnTo>
                  <a:cubicBezTo>
                    <a:pt x="737405" y="391573"/>
                    <a:pt x="737405" y="294094"/>
                    <a:pt x="737405" y="294094"/>
                  </a:cubicBezTo>
                  <a:close/>
                  <a:moveTo>
                    <a:pt x="472857" y="294094"/>
                  </a:moveTo>
                  <a:lnTo>
                    <a:pt x="472857" y="391573"/>
                  </a:lnTo>
                  <a:lnTo>
                    <a:pt x="604260" y="391573"/>
                  </a:lnTo>
                  <a:cubicBezTo>
                    <a:pt x="604260" y="391573"/>
                    <a:pt x="605433" y="294094"/>
                    <a:pt x="605433" y="294094"/>
                  </a:cubicBezTo>
                  <a:close/>
                  <a:moveTo>
                    <a:pt x="335723" y="294094"/>
                  </a:moveTo>
                  <a:lnTo>
                    <a:pt x="335723" y="391573"/>
                  </a:lnTo>
                  <a:lnTo>
                    <a:pt x="463138" y="391573"/>
                  </a:lnTo>
                  <a:cubicBezTo>
                    <a:pt x="463138" y="391573"/>
                    <a:pt x="463138" y="294094"/>
                    <a:pt x="463138" y="294094"/>
                  </a:cubicBezTo>
                  <a:close/>
                  <a:moveTo>
                    <a:pt x="198590" y="294094"/>
                  </a:moveTo>
                  <a:lnTo>
                    <a:pt x="198590" y="391573"/>
                  </a:lnTo>
                  <a:lnTo>
                    <a:pt x="326038" y="391573"/>
                  </a:lnTo>
                  <a:cubicBezTo>
                    <a:pt x="326038" y="391573"/>
                    <a:pt x="326038" y="294094"/>
                    <a:pt x="326038" y="294094"/>
                  </a:cubicBezTo>
                  <a:close/>
                  <a:moveTo>
                    <a:pt x="61490" y="294094"/>
                  </a:moveTo>
                  <a:lnTo>
                    <a:pt x="61490" y="391573"/>
                  </a:lnTo>
                  <a:lnTo>
                    <a:pt x="188905" y="391573"/>
                  </a:lnTo>
                  <a:cubicBezTo>
                    <a:pt x="188905" y="391573"/>
                    <a:pt x="188905" y="294094"/>
                    <a:pt x="188905" y="294094"/>
                  </a:cubicBezTo>
                  <a:close/>
                  <a:moveTo>
                    <a:pt x="41750" y="291801"/>
                  </a:moveTo>
                  <a:cubicBezTo>
                    <a:pt x="41750" y="291801"/>
                    <a:pt x="41738" y="313030"/>
                    <a:pt x="41738" y="313030"/>
                  </a:cubicBezTo>
                  <a:lnTo>
                    <a:pt x="0" y="313030"/>
                  </a:lnTo>
                  <a:lnTo>
                    <a:pt x="0" y="291813"/>
                  </a:lnTo>
                  <a:close/>
                  <a:moveTo>
                    <a:pt x="51771" y="261209"/>
                  </a:moveTo>
                  <a:lnTo>
                    <a:pt x="61490" y="261209"/>
                  </a:lnTo>
                  <a:lnTo>
                    <a:pt x="61490" y="284414"/>
                  </a:lnTo>
                  <a:lnTo>
                    <a:pt x="188905" y="284414"/>
                  </a:lnTo>
                  <a:lnTo>
                    <a:pt x="188905" y="261209"/>
                  </a:lnTo>
                  <a:lnTo>
                    <a:pt x="198590" y="261209"/>
                  </a:lnTo>
                  <a:lnTo>
                    <a:pt x="198590" y="284414"/>
                  </a:lnTo>
                  <a:lnTo>
                    <a:pt x="326038" y="284414"/>
                  </a:lnTo>
                  <a:lnTo>
                    <a:pt x="326038" y="261209"/>
                  </a:lnTo>
                  <a:lnTo>
                    <a:pt x="335723" y="261209"/>
                  </a:lnTo>
                  <a:lnTo>
                    <a:pt x="335723" y="284414"/>
                  </a:lnTo>
                  <a:lnTo>
                    <a:pt x="463138" y="284414"/>
                  </a:lnTo>
                  <a:lnTo>
                    <a:pt x="463138" y="261209"/>
                  </a:lnTo>
                  <a:lnTo>
                    <a:pt x="472857" y="261209"/>
                  </a:lnTo>
                  <a:lnTo>
                    <a:pt x="472857" y="284414"/>
                  </a:lnTo>
                  <a:lnTo>
                    <a:pt x="605533" y="284414"/>
                  </a:lnTo>
                  <a:lnTo>
                    <a:pt x="605835" y="261465"/>
                  </a:lnTo>
                  <a:lnTo>
                    <a:pt x="615486" y="261593"/>
                  </a:lnTo>
                  <a:lnTo>
                    <a:pt x="615218" y="284414"/>
                  </a:lnTo>
                  <a:lnTo>
                    <a:pt x="737405" y="284414"/>
                  </a:lnTo>
                  <a:lnTo>
                    <a:pt x="737405" y="261209"/>
                  </a:lnTo>
                  <a:lnTo>
                    <a:pt x="747090" y="261209"/>
                  </a:lnTo>
                  <a:lnTo>
                    <a:pt x="747090" y="284414"/>
                  </a:lnTo>
                  <a:lnTo>
                    <a:pt x="775643" y="284414"/>
                  </a:lnTo>
                  <a:lnTo>
                    <a:pt x="775643" y="294094"/>
                  </a:lnTo>
                  <a:cubicBezTo>
                    <a:pt x="775643" y="294094"/>
                    <a:pt x="747090" y="294094"/>
                    <a:pt x="747090" y="294094"/>
                  </a:cubicBezTo>
                  <a:lnTo>
                    <a:pt x="747090" y="391573"/>
                  </a:lnTo>
                  <a:lnTo>
                    <a:pt x="775643" y="391573"/>
                  </a:lnTo>
                  <a:lnTo>
                    <a:pt x="775643" y="401252"/>
                  </a:lnTo>
                  <a:lnTo>
                    <a:pt x="747090" y="401252"/>
                  </a:lnTo>
                  <a:lnTo>
                    <a:pt x="747090" y="503731"/>
                  </a:lnTo>
                  <a:lnTo>
                    <a:pt x="775543" y="503923"/>
                  </a:lnTo>
                  <a:lnTo>
                    <a:pt x="775509" y="513603"/>
                  </a:lnTo>
                  <a:lnTo>
                    <a:pt x="747090" y="513389"/>
                  </a:lnTo>
                  <a:lnTo>
                    <a:pt x="747090" y="605889"/>
                  </a:lnTo>
                  <a:lnTo>
                    <a:pt x="775643" y="605889"/>
                  </a:lnTo>
                  <a:lnTo>
                    <a:pt x="775643" y="615590"/>
                  </a:lnTo>
                  <a:lnTo>
                    <a:pt x="747090" y="615590"/>
                  </a:lnTo>
                  <a:lnTo>
                    <a:pt x="747090" y="713047"/>
                  </a:lnTo>
                  <a:lnTo>
                    <a:pt x="775643" y="713047"/>
                  </a:lnTo>
                  <a:lnTo>
                    <a:pt x="775643" y="722727"/>
                  </a:lnTo>
                  <a:lnTo>
                    <a:pt x="56630" y="722748"/>
                  </a:lnTo>
                  <a:lnTo>
                    <a:pt x="56630" y="717898"/>
                  </a:lnTo>
                  <a:lnTo>
                    <a:pt x="51771" y="717898"/>
                  </a:lnTo>
                  <a:close/>
                  <a:moveTo>
                    <a:pt x="157068" y="0"/>
                  </a:moveTo>
                  <a:lnTo>
                    <a:pt x="617868" y="0"/>
                  </a:lnTo>
                  <a:lnTo>
                    <a:pt x="617868" y="56194"/>
                  </a:lnTo>
                  <a:lnTo>
                    <a:pt x="774936" y="56194"/>
                  </a:lnTo>
                  <a:cubicBezTo>
                    <a:pt x="774936" y="56194"/>
                    <a:pt x="774936" y="155998"/>
                    <a:pt x="774936" y="155998"/>
                  </a:cubicBezTo>
                  <a:lnTo>
                    <a:pt x="363180" y="155998"/>
                  </a:lnTo>
                  <a:lnTo>
                    <a:pt x="363180" y="196660"/>
                  </a:lnTo>
                  <a:lnTo>
                    <a:pt x="0" y="196660"/>
                  </a:lnTo>
                  <a:lnTo>
                    <a:pt x="0" y="155998"/>
                  </a:lnTo>
                  <a:lnTo>
                    <a:pt x="0" y="141040"/>
                  </a:lnTo>
                  <a:lnTo>
                    <a:pt x="0" y="56194"/>
                  </a:lnTo>
                  <a:lnTo>
                    <a:pt x="157068" y="56194"/>
                  </a:lnTo>
                  <a:close/>
                </a:path>
              </a:pathLst>
            </a:custGeom>
            <a:solidFill>
              <a:schemeClr val="bg2">
                <a:lumMod val="40000"/>
                <a:lumOff val="60000"/>
              </a:schemeClr>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4" name="Shape 20"/>
            <p:cNvSpPr/>
            <p:nvPr/>
          </p:nvSpPr>
          <p:spPr>
            <a:xfrm>
              <a:off x="1138065" y="5491851"/>
              <a:ext cx="390628" cy="249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bg2">
                <a:lumMod val="40000"/>
                <a:lumOff val="6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5" name="Freeform 154"/>
            <p:cNvSpPr/>
            <p:nvPr/>
          </p:nvSpPr>
          <p:spPr>
            <a:xfrm>
              <a:off x="1138065" y="5221228"/>
              <a:ext cx="389487" cy="254078"/>
            </a:xfrm>
            <a:custGeom>
              <a:avLst/>
              <a:gdLst>
                <a:gd name="connsiteX0" fmla="*/ 160020 w 389487"/>
                <a:gd name="connsiteY0" fmla="*/ 148254 h 254078"/>
                <a:gd name="connsiteX1" fmla="*/ 229466 w 389487"/>
                <a:gd name="connsiteY1" fmla="*/ 148254 h 254078"/>
                <a:gd name="connsiteX2" fmla="*/ 229466 w 389487"/>
                <a:gd name="connsiteY2" fmla="*/ 252926 h 254078"/>
                <a:gd name="connsiteX3" fmla="*/ 160020 w 389487"/>
                <a:gd name="connsiteY3" fmla="*/ 252926 h 254078"/>
                <a:gd name="connsiteX4" fmla="*/ 160020 w 389487"/>
                <a:gd name="connsiteY4" fmla="*/ 148254 h 254078"/>
                <a:gd name="connsiteX5" fmla="*/ 320041 w 389487"/>
                <a:gd name="connsiteY5" fmla="*/ 143547 h 254078"/>
                <a:gd name="connsiteX6" fmla="*/ 389487 w 389487"/>
                <a:gd name="connsiteY6" fmla="*/ 143547 h 254078"/>
                <a:gd name="connsiteX7" fmla="*/ 389487 w 389487"/>
                <a:gd name="connsiteY7" fmla="*/ 253492 h 254078"/>
                <a:gd name="connsiteX8" fmla="*/ 320041 w 389487"/>
                <a:gd name="connsiteY8" fmla="*/ 253492 h 254078"/>
                <a:gd name="connsiteX9" fmla="*/ 240031 w 389487"/>
                <a:gd name="connsiteY9" fmla="*/ 98836 h 254078"/>
                <a:gd name="connsiteX10" fmla="*/ 309468 w 389487"/>
                <a:gd name="connsiteY10" fmla="*/ 98836 h 254078"/>
                <a:gd name="connsiteX11" fmla="*/ 309468 w 389487"/>
                <a:gd name="connsiteY11" fmla="*/ 252594 h 254078"/>
                <a:gd name="connsiteX12" fmla="*/ 240031 w 389487"/>
                <a:gd name="connsiteY12" fmla="*/ 252594 h 254078"/>
                <a:gd name="connsiteX13" fmla="*/ 240031 w 389487"/>
                <a:gd name="connsiteY13" fmla="*/ 98836 h 254078"/>
                <a:gd name="connsiteX14" fmla="*/ 80010 w 389487"/>
                <a:gd name="connsiteY14" fmla="*/ 94129 h 254078"/>
                <a:gd name="connsiteX15" fmla="*/ 149457 w 389487"/>
                <a:gd name="connsiteY15" fmla="*/ 94129 h 254078"/>
                <a:gd name="connsiteX16" fmla="*/ 149457 w 389487"/>
                <a:gd name="connsiteY16" fmla="*/ 252401 h 254078"/>
                <a:gd name="connsiteX17" fmla="*/ 80010 w 389487"/>
                <a:gd name="connsiteY17" fmla="*/ 252401 h 254078"/>
                <a:gd name="connsiteX18" fmla="*/ 80010 w 389487"/>
                <a:gd name="connsiteY18" fmla="*/ 94129 h 254078"/>
                <a:gd name="connsiteX19" fmla="*/ 0 w 389487"/>
                <a:gd name="connsiteY19" fmla="*/ 0 h 254078"/>
                <a:gd name="connsiteX20" fmla="*/ 69434 w 389487"/>
                <a:gd name="connsiteY20" fmla="*/ 0 h 254078"/>
                <a:gd name="connsiteX21" fmla="*/ 69434 w 389487"/>
                <a:gd name="connsiteY21" fmla="*/ 254078 h 254078"/>
                <a:gd name="connsiteX22" fmla="*/ 0 w 389487"/>
                <a:gd name="connsiteY22" fmla="*/ 254078 h 254078"/>
                <a:gd name="connsiteX23" fmla="*/ 0 w 389487"/>
                <a:gd name="connsiteY23" fmla="*/ 0 h 25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487" h="254078">
                  <a:moveTo>
                    <a:pt x="160020" y="148254"/>
                  </a:moveTo>
                  <a:lnTo>
                    <a:pt x="229466" y="148254"/>
                  </a:lnTo>
                  <a:lnTo>
                    <a:pt x="229466" y="252926"/>
                  </a:lnTo>
                  <a:lnTo>
                    <a:pt x="160020" y="252926"/>
                  </a:lnTo>
                  <a:cubicBezTo>
                    <a:pt x="160020" y="252926"/>
                    <a:pt x="160020" y="148254"/>
                    <a:pt x="160020" y="148254"/>
                  </a:cubicBezTo>
                  <a:close/>
                  <a:moveTo>
                    <a:pt x="320041" y="143547"/>
                  </a:moveTo>
                  <a:cubicBezTo>
                    <a:pt x="320041" y="143547"/>
                    <a:pt x="389487" y="143547"/>
                    <a:pt x="389487" y="143547"/>
                  </a:cubicBezTo>
                  <a:lnTo>
                    <a:pt x="389487" y="253492"/>
                  </a:lnTo>
                  <a:lnTo>
                    <a:pt x="320041" y="253492"/>
                  </a:lnTo>
                  <a:close/>
                  <a:moveTo>
                    <a:pt x="240031" y="98836"/>
                  </a:moveTo>
                  <a:lnTo>
                    <a:pt x="309468" y="98836"/>
                  </a:lnTo>
                  <a:lnTo>
                    <a:pt x="309468" y="252594"/>
                  </a:lnTo>
                  <a:lnTo>
                    <a:pt x="240031" y="252594"/>
                  </a:lnTo>
                  <a:cubicBezTo>
                    <a:pt x="240031" y="252594"/>
                    <a:pt x="240031" y="98836"/>
                    <a:pt x="240031" y="98836"/>
                  </a:cubicBezTo>
                  <a:close/>
                  <a:moveTo>
                    <a:pt x="80010" y="94129"/>
                  </a:moveTo>
                  <a:lnTo>
                    <a:pt x="149457" y="94129"/>
                  </a:lnTo>
                  <a:lnTo>
                    <a:pt x="149457" y="252401"/>
                  </a:lnTo>
                  <a:lnTo>
                    <a:pt x="80010" y="252401"/>
                  </a:lnTo>
                  <a:cubicBezTo>
                    <a:pt x="80010" y="252401"/>
                    <a:pt x="80010" y="94129"/>
                    <a:pt x="80010" y="94129"/>
                  </a:cubicBezTo>
                  <a:close/>
                  <a:moveTo>
                    <a:pt x="0" y="0"/>
                  </a:moveTo>
                  <a:lnTo>
                    <a:pt x="69434" y="0"/>
                  </a:lnTo>
                  <a:lnTo>
                    <a:pt x="69434" y="254078"/>
                  </a:lnTo>
                  <a:lnTo>
                    <a:pt x="0" y="254078"/>
                  </a:lnTo>
                  <a:cubicBezTo>
                    <a:pt x="0" y="254078"/>
                    <a:pt x="0" y="0"/>
                    <a:pt x="0" y="0"/>
                  </a:cubicBezTo>
                  <a:close/>
                </a:path>
              </a:pathLst>
            </a:custGeom>
            <a:solidFill>
              <a:schemeClr val="accent4">
                <a:lumMod val="75000"/>
              </a:schemeClr>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6" name="Shape 26"/>
            <p:cNvSpPr/>
            <p:nvPr/>
          </p:nvSpPr>
          <p:spPr>
            <a:xfrm>
              <a:off x="1582827" y="5211816"/>
              <a:ext cx="294731" cy="2947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6"/>
                    <a:pt x="21600" y="10800"/>
                  </a:cubicBezTo>
                  <a:cubicBezTo>
                    <a:pt x="21600" y="16765"/>
                    <a:pt x="16765" y="21600"/>
                    <a:pt x="10800" y="21600"/>
                  </a:cubicBezTo>
                  <a:cubicBezTo>
                    <a:pt x="4835" y="21600"/>
                    <a:pt x="0" y="16765"/>
                    <a:pt x="0" y="10800"/>
                  </a:cubicBezTo>
                  <a:cubicBezTo>
                    <a:pt x="0" y="4836"/>
                    <a:pt x="4835" y="0"/>
                    <a:pt x="10800" y="0"/>
                  </a:cubicBezTo>
                  <a:close/>
                </a:path>
              </a:pathLst>
            </a:custGeom>
            <a:solidFill>
              <a:schemeClr val="accent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7" name="Shape 27"/>
            <p:cNvSpPr/>
            <p:nvPr/>
          </p:nvSpPr>
          <p:spPr>
            <a:xfrm>
              <a:off x="1582827" y="5244761"/>
              <a:ext cx="147365" cy="239112"/>
            </a:xfrm>
            <a:custGeom>
              <a:avLst/>
              <a:gdLst/>
              <a:ahLst/>
              <a:cxnLst>
                <a:cxn ang="0">
                  <a:pos x="wd2" y="hd2"/>
                </a:cxn>
                <a:cxn ang="5400000">
                  <a:pos x="wd2" y="hd2"/>
                </a:cxn>
                <a:cxn ang="10800000">
                  <a:pos x="wd2" y="hd2"/>
                </a:cxn>
                <a:cxn ang="16200000">
                  <a:pos x="wd2" y="hd2"/>
                </a:cxn>
              </a:cxnLst>
              <a:rect l="0" t="0" r="r" b="b"/>
              <a:pathLst>
                <a:path w="21600" h="21600" extrusionOk="0">
                  <a:moveTo>
                    <a:pt x="8286" y="0"/>
                  </a:moveTo>
                  <a:cubicBezTo>
                    <a:pt x="3242" y="2438"/>
                    <a:pt x="0" y="6227"/>
                    <a:pt x="0" y="10484"/>
                  </a:cubicBezTo>
                  <a:cubicBezTo>
                    <a:pt x="0" y="12668"/>
                    <a:pt x="852" y="14729"/>
                    <a:pt x="2366" y="16548"/>
                  </a:cubicBezTo>
                  <a:cubicBezTo>
                    <a:pt x="4070" y="18597"/>
                    <a:pt x="6612" y="20338"/>
                    <a:pt x="9712" y="21600"/>
                  </a:cubicBezTo>
                  <a:lnTo>
                    <a:pt x="21600" y="10484"/>
                  </a:lnTo>
                  <a:cubicBezTo>
                    <a:pt x="21600" y="10484"/>
                    <a:pt x="8286" y="0"/>
                    <a:pt x="8286" y="0"/>
                  </a:cubicBezTo>
                  <a:close/>
                </a:path>
              </a:pathLst>
            </a:custGeom>
            <a:solidFill>
              <a:schemeClr val="accent4">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58" name="Shape 28"/>
            <p:cNvSpPr/>
            <p:nvPr/>
          </p:nvSpPr>
          <p:spPr>
            <a:xfrm>
              <a:off x="1174852" y="4676676"/>
              <a:ext cx="700827" cy="431768"/>
            </a:xfrm>
            <a:custGeom>
              <a:avLst/>
              <a:gdLst/>
              <a:ahLst/>
              <a:cxnLst>
                <a:cxn ang="0">
                  <a:pos x="wd2" y="hd2"/>
                </a:cxn>
                <a:cxn ang="5400000">
                  <a:pos x="wd2" y="hd2"/>
                </a:cxn>
                <a:cxn ang="10800000">
                  <a:pos x="wd2" y="hd2"/>
                </a:cxn>
                <a:cxn ang="16200000">
                  <a:pos x="wd2" y="hd2"/>
                </a:cxn>
              </a:cxnLst>
              <a:rect l="0" t="0" r="r" b="b"/>
              <a:pathLst>
                <a:path w="21600" h="21600" extrusionOk="0">
                  <a:moveTo>
                    <a:pt x="4739" y="5204"/>
                  </a:moveTo>
                  <a:lnTo>
                    <a:pt x="0" y="21286"/>
                  </a:lnTo>
                  <a:lnTo>
                    <a:pt x="404" y="21600"/>
                  </a:lnTo>
                  <a:lnTo>
                    <a:pt x="4960" y="6139"/>
                  </a:lnTo>
                  <a:lnTo>
                    <a:pt x="8579" y="16265"/>
                  </a:lnTo>
                  <a:lnTo>
                    <a:pt x="8708" y="16626"/>
                  </a:lnTo>
                  <a:lnTo>
                    <a:pt x="8911" y="16369"/>
                  </a:lnTo>
                  <a:lnTo>
                    <a:pt x="12999" y="11183"/>
                  </a:lnTo>
                  <a:lnTo>
                    <a:pt x="17087" y="16369"/>
                  </a:lnTo>
                  <a:lnTo>
                    <a:pt x="17319" y="16664"/>
                  </a:lnTo>
                  <a:lnTo>
                    <a:pt x="17432" y="16222"/>
                  </a:lnTo>
                  <a:lnTo>
                    <a:pt x="20725" y="3333"/>
                  </a:lnTo>
                  <a:lnTo>
                    <a:pt x="21600" y="3922"/>
                  </a:lnTo>
                  <a:lnTo>
                    <a:pt x="21333" y="0"/>
                  </a:lnTo>
                  <a:lnTo>
                    <a:pt x="19436" y="2466"/>
                  </a:lnTo>
                  <a:lnTo>
                    <a:pt x="20311" y="3054"/>
                  </a:lnTo>
                  <a:lnTo>
                    <a:pt x="17131" y="15501"/>
                  </a:lnTo>
                  <a:lnTo>
                    <a:pt x="13137" y="10435"/>
                  </a:lnTo>
                  <a:lnTo>
                    <a:pt x="12999" y="10259"/>
                  </a:lnTo>
                  <a:lnTo>
                    <a:pt x="12861" y="10435"/>
                  </a:lnTo>
                  <a:lnTo>
                    <a:pt x="8838" y="15539"/>
                  </a:lnTo>
                  <a:lnTo>
                    <a:pt x="5135" y="5178"/>
                  </a:lnTo>
                  <a:lnTo>
                    <a:pt x="4922" y="4582"/>
                  </a:lnTo>
                  <a:cubicBezTo>
                    <a:pt x="4922" y="4582"/>
                    <a:pt x="4739" y="5204"/>
                    <a:pt x="4739" y="5204"/>
                  </a:cubicBezTo>
                  <a:close/>
                </a:path>
              </a:pathLst>
            </a:custGeom>
            <a:solidFill>
              <a:schemeClr val="accent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59" name="Group 158"/>
          <p:cNvGrpSpPr/>
          <p:nvPr/>
        </p:nvGrpSpPr>
        <p:grpSpPr>
          <a:xfrm>
            <a:off x="2577357" y="5881359"/>
            <a:ext cx="431924" cy="505712"/>
            <a:chOff x="4816670" y="5185764"/>
            <a:chExt cx="816383" cy="955851"/>
          </a:xfrm>
        </p:grpSpPr>
        <p:grpSp>
          <p:nvGrpSpPr>
            <p:cNvPr id="160" name="Group 159"/>
            <p:cNvGrpSpPr/>
            <p:nvPr/>
          </p:nvGrpSpPr>
          <p:grpSpPr>
            <a:xfrm>
              <a:off x="4978347" y="5383617"/>
              <a:ext cx="654706" cy="741278"/>
              <a:chOff x="2197689" y="5658698"/>
              <a:chExt cx="654706" cy="741278"/>
            </a:xfrm>
          </p:grpSpPr>
          <p:sp>
            <p:nvSpPr>
              <p:cNvPr id="170" name="Shape 15"/>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1" name="Shape 29"/>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2" name="Shape 31"/>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chemeClr val="accent4">
                  <a:lumMod val="60000"/>
                  <a:lumOff val="4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3" name="Freeform 172"/>
              <p:cNvSpPr/>
              <p:nvPr/>
            </p:nvSpPr>
            <p:spPr>
              <a:xfrm>
                <a:off x="2232985" y="5696350"/>
                <a:ext cx="531535" cy="671941"/>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chemeClr val="tx2">
                  <a:lumMod val="20000"/>
                  <a:lumOff val="80000"/>
                </a:schemeClr>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4" name="Shape 46"/>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5" name="Freeform 174"/>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61" name="Group 160"/>
            <p:cNvGrpSpPr/>
            <p:nvPr/>
          </p:nvGrpSpPr>
          <p:grpSpPr>
            <a:xfrm>
              <a:off x="4816670" y="5185764"/>
              <a:ext cx="482134" cy="955851"/>
              <a:chOff x="2573939" y="4310398"/>
              <a:chExt cx="482134" cy="955851"/>
            </a:xfrm>
          </p:grpSpPr>
          <p:sp>
            <p:nvSpPr>
              <p:cNvPr id="162" name="Freeform 161"/>
              <p:cNvSpPr/>
              <p:nvPr/>
            </p:nvSpPr>
            <p:spPr>
              <a:xfrm>
                <a:off x="2573939" y="4310398"/>
                <a:ext cx="449263" cy="948826"/>
              </a:xfrm>
              <a:custGeom>
                <a:avLst/>
                <a:gdLst>
                  <a:gd name="connsiteX0" fmla="*/ 426005 w 426795"/>
                  <a:gd name="connsiteY0" fmla="*/ 0 h 901374"/>
                  <a:gd name="connsiteX1" fmla="*/ 426005 w 426795"/>
                  <a:gd name="connsiteY1" fmla="*/ 6 h 901374"/>
                  <a:gd name="connsiteX2" fmla="*/ 426011 w 426795"/>
                  <a:gd name="connsiteY2" fmla="*/ 0 h 901374"/>
                  <a:gd name="connsiteX3" fmla="*/ 426005 w 426795"/>
                  <a:gd name="connsiteY3" fmla="*/ 15 h 901374"/>
                  <a:gd name="connsiteX4" fmla="*/ 426795 w 426795"/>
                  <a:gd name="connsiteY4" fmla="*/ 119349 h 901374"/>
                  <a:gd name="connsiteX5" fmla="*/ 88362 w 426795"/>
                  <a:gd name="connsiteY5" fmla="*/ 901374 h 901374"/>
                  <a:gd name="connsiteX6" fmla="*/ 44180 w 426795"/>
                  <a:gd name="connsiteY6" fmla="*/ 882261 h 901374"/>
                  <a:gd name="connsiteX7" fmla="*/ 42503 w 426795"/>
                  <a:gd name="connsiteY7" fmla="*/ 886136 h 901374"/>
                  <a:gd name="connsiteX8" fmla="*/ 0 w 426795"/>
                  <a:gd name="connsiteY8" fmla="*/ 863162 h 901374"/>
                  <a:gd name="connsiteX9" fmla="*/ 5 w 426795"/>
                  <a:gd name="connsiteY9" fmla="*/ 863151 h 901374"/>
                  <a:gd name="connsiteX10" fmla="*/ 0 w 426795"/>
                  <a:gd name="connsiteY10" fmla="*/ 863149 h 901374"/>
                  <a:gd name="connsiteX11" fmla="*/ 338452 w 426795"/>
                  <a:gd name="connsiteY11" fmla="*/ 81124 h 901374"/>
                  <a:gd name="connsiteX12" fmla="*/ 338455 w 426795"/>
                  <a:gd name="connsiteY12" fmla="*/ 81121 h 901374"/>
                  <a:gd name="connsiteX13" fmla="*/ 338462 w 426795"/>
                  <a:gd name="connsiteY13" fmla="*/ 81106 h 901374"/>
                  <a:gd name="connsiteX14" fmla="*/ 390847 w 426795"/>
                  <a:gd name="connsiteY14" fmla="*/ 32577 h 9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795" h="901374">
                    <a:moveTo>
                      <a:pt x="426005" y="0"/>
                    </a:moveTo>
                    <a:lnTo>
                      <a:pt x="426005" y="6"/>
                    </a:lnTo>
                    <a:lnTo>
                      <a:pt x="426011" y="0"/>
                    </a:lnTo>
                    <a:lnTo>
                      <a:pt x="426005" y="15"/>
                    </a:lnTo>
                    <a:lnTo>
                      <a:pt x="426795" y="119349"/>
                    </a:lnTo>
                    <a:lnTo>
                      <a:pt x="88362" y="901374"/>
                    </a:lnTo>
                    <a:lnTo>
                      <a:pt x="44180" y="882261"/>
                    </a:lnTo>
                    <a:lnTo>
                      <a:pt x="42503" y="886136"/>
                    </a:lnTo>
                    <a:cubicBezTo>
                      <a:pt x="27375" y="879654"/>
                      <a:pt x="13254" y="871942"/>
                      <a:pt x="0" y="863162"/>
                    </a:cubicBezTo>
                    <a:lnTo>
                      <a:pt x="5" y="863151"/>
                    </a:lnTo>
                    <a:lnTo>
                      <a:pt x="0" y="863149"/>
                    </a:lnTo>
                    <a:cubicBezTo>
                      <a:pt x="0" y="863149"/>
                      <a:pt x="338452" y="81124"/>
                      <a:pt x="338452" y="81124"/>
                    </a:cubicBezTo>
                    <a:lnTo>
                      <a:pt x="338455" y="81121"/>
                    </a:lnTo>
                    <a:lnTo>
                      <a:pt x="338462" y="81106"/>
                    </a:lnTo>
                    <a:lnTo>
                      <a:pt x="390847" y="32577"/>
                    </a:lnTo>
                    <a:close/>
                  </a:path>
                </a:pathLst>
              </a:custGeom>
              <a:solidFill>
                <a:srgbClr val="010101">
                  <a:alpha val="20000"/>
                </a:srgbClr>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nvGrpSpPr>
              <p:cNvPr id="163" name="Group 162"/>
              <p:cNvGrpSpPr/>
              <p:nvPr/>
            </p:nvGrpSpPr>
            <p:grpSpPr>
              <a:xfrm>
                <a:off x="2610883" y="4313565"/>
                <a:ext cx="445190" cy="952684"/>
                <a:chOff x="2617315" y="4626760"/>
                <a:chExt cx="445190" cy="952684"/>
              </a:xfrm>
            </p:grpSpPr>
            <p:sp>
              <p:nvSpPr>
                <p:cNvPr id="164" name="Shape 63"/>
                <p:cNvSpPr/>
                <p:nvPr/>
              </p:nvSpPr>
              <p:spPr>
                <a:xfrm>
                  <a:off x="2617315" y="4626760"/>
                  <a:ext cx="444292" cy="952684"/>
                </a:xfrm>
                <a:custGeom>
                  <a:avLst/>
                  <a:gdLst/>
                  <a:ahLst/>
                  <a:cxnLst>
                    <a:cxn ang="0">
                      <a:pos x="wd2" y="hd2"/>
                    </a:cxn>
                    <a:cxn ang="5400000">
                      <a:pos x="wd2" y="hd2"/>
                    </a:cxn>
                    <a:cxn ang="10800000">
                      <a:pos x="wd2" y="hd2"/>
                    </a:cxn>
                    <a:cxn ang="16200000">
                      <a:pos x="wd2" y="hd2"/>
                    </a:cxn>
                  </a:cxnLst>
                  <a:rect l="0" t="0" r="r" b="b"/>
                  <a:pathLst>
                    <a:path w="21427" h="21519" extrusionOk="0">
                      <a:moveTo>
                        <a:pt x="17167" y="1832"/>
                      </a:moveTo>
                      <a:lnTo>
                        <a:pt x="21389" y="0"/>
                      </a:lnTo>
                      <a:lnTo>
                        <a:pt x="21427" y="2696"/>
                      </a:lnTo>
                      <a:lnTo>
                        <a:pt x="4364" y="21161"/>
                      </a:lnTo>
                      <a:cubicBezTo>
                        <a:pt x="4087" y="21461"/>
                        <a:pt x="3338" y="21600"/>
                        <a:pt x="2699" y="21471"/>
                      </a:cubicBezTo>
                      <a:lnTo>
                        <a:pt x="763" y="21078"/>
                      </a:lnTo>
                      <a:cubicBezTo>
                        <a:pt x="123" y="20948"/>
                        <a:pt x="-173" y="20597"/>
                        <a:pt x="103" y="20298"/>
                      </a:cubicBezTo>
                      <a:cubicBezTo>
                        <a:pt x="103" y="20298"/>
                        <a:pt x="17167" y="1832"/>
                        <a:pt x="17167" y="1832"/>
                      </a:cubicBezTo>
                      <a:close/>
                    </a:path>
                  </a:pathLst>
                </a:custGeom>
                <a:solidFill>
                  <a:schemeClr val="bg2">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65" name="Shape 64"/>
                <p:cNvSpPr/>
                <p:nvPr/>
              </p:nvSpPr>
              <p:spPr>
                <a:xfrm>
                  <a:off x="2617315" y="4626760"/>
                  <a:ext cx="443513" cy="941849"/>
                </a:xfrm>
                <a:custGeom>
                  <a:avLst/>
                  <a:gdLst/>
                  <a:ahLst/>
                  <a:cxnLst>
                    <a:cxn ang="0">
                      <a:pos x="wd2" y="hd2"/>
                    </a:cxn>
                    <a:cxn ang="5400000">
                      <a:pos x="wd2" y="hd2"/>
                    </a:cxn>
                    <a:cxn ang="10800000">
                      <a:pos x="wd2" y="hd2"/>
                    </a:cxn>
                    <a:cxn ang="16200000">
                      <a:pos x="wd2" y="hd2"/>
                    </a:cxn>
                  </a:cxnLst>
                  <a:rect l="0" t="0" r="r" b="b"/>
                  <a:pathLst>
                    <a:path w="21427" h="21600" extrusionOk="0">
                      <a:moveTo>
                        <a:pt x="17197" y="1860"/>
                      </a:moveTo>
                      <a:lnTo>
                        <a:pt x="21427" y="0"/>
                      </a:lnTo>
                      <a:lnTo>
                        <a:pt x="19248" y="2390"/>
                      </a:lnTo>
                      <a:lnTo>
                        <a:pt x="1735" y="21600"/>
                      </a:lnTo>
                      <a:lnTo>
                        <a:pt x="765" y="21400"/>
                      </a:lnTo>
                      <a:cubicBezTo>
                        <a:pt x="124" y="21269"/>
                        <a:pt x="-173" y="20912"/>
                        <a:pt x="104" y="20609"/>
                      </a:cubicBezTo>
                      <a:cubicBezTo>
                        <a:pt x="104" y="20609"/>
                        <a:pt x="17197" y="1860"/>
                        <a:pt x="17197" y="1860"/>
                      </a:cubicBezTo>
                      <a:close/>
                    </a:path>
                  </a:pathLst>
                </a:custGeom>
                <a:solidFill>
                  <a:srgbClr val="01010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66" name="Shape 67"/>
                <p:cNvSpPr/>
                <p:nvPr/>
              </p:nvSpPr>
              <p:spPr>
                <a:xfrm>
                  <a:off x="2647907" y="4626760"/>
                  <a:ext cx="414598" cy="873190"/>
                </a:xfrm>
                <a:custGeom>
                  <a:avLst/>
                  <a:gdLst/>
                  <a:ahLst/>
                  <a:cxnLst>
                    <a:cxn ang="0">
                      <a:pos x="wd2" y="hd2"/>
                    </a:cxn>
                    <a:cxn ang="5400000">
                      <a:pos x="wd2" y="hd2"/>
                    </a:cxn>
                    <a:cxn ang="10800000">
                      <a:pos x="wd2" y="hd2"/>
                    </a:cxn>
                    <a:cxn ang="16200000">
                      <a:pos x="wd2" y="hd2"/>
                    </a:cxn>
                  </a:cxnLst>
                  <a:rect l="0" t="0" r="r" b="b"/>
                  <a:pathLst>
                    <a:path w="21600" h="21600" extrusionOk="0">
                      <a:moveTo>
                        <a:pt x="16998" y="2006"/>
                      </a:moveTo>
                      <a:lnTo>
                        <a:pt x="21559" y="0"/>
                      </a:lnTo>
                      <a:lnTo>
                        <a:pt x="21600" y="2953"/>
                      </a:lnTo>
                      <a:lnTo>
                        <a:pt x="4603" y="21600"/>
                      </a:lnTo>
                      <a:cubicBezTo>
                        <a:pt x="2846" y="21405"/>
                        <a:pt x="1329" y="21086"/>
                        <a:pt x="0" y="20654"/>
                      </a:cubicBezTo>
                      <a:cubicBezTo>
                        <a:pt x="0" y="20654"/>
                        <a:pt x="16998" y="2006"/>
                        <a:pt x="16998" y="2006"/>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67" name="Shape 68"/>
                <p:cNvSpPr/>
                <p:nvPr/>
              </p:nvSpPr>
              <p:spPr>
                <a:xfrm>
                  <a:off x="2647907" y="4626760"/>
                  <a:ext cx="413815" cy="858239"/>
                </a:xfrm>
                <a:custGeom>
                  <a:avLst/>
                  <a:gdLst/>
                  <a:ahLst/>
                  <a:cxnLst>
                    <a:cxn ang="0">
                      <a:pos x="wd2" y="hd2"/>
                    </a:cxn>
                    <a:cxn ang="5400000">
                      <a:pos x="wd2" y="hd2"/>
                    </a:cxn>
                    <a:cxn ang="10800000">
                      <a:pos x="wd2" y="hd2"/>
                    </a:cxn>
                    <a:cxn ang="16200000">
                      <a:pos x="wd2" y="hd2"/>
                    </a:cxn>
                  </a:cxnLst>
                  <a:rect l="0" t="0" r="r" b="b"/>
                  <a:pathLst>
                    <a:path w="21600" h="21600" extrusionOk="0">
                      <a:moveTo>
                        <a:pt x="17030" y="2041"/>
                      </a:moveTo>
                      <a:lnTo>
                        <a:pt x="21600" y="0"/>
                      </a:lnTo>
                      <a:lnTo>
                        <a:pt x="19245" y="2623"/>
                      </a:lnTo>
                      <a:lnTo>
                        <a:pt x="2212" y="21600"/>
                      </a:lnTo>
                      <a:cubicBezTo>
                        <a:pt x="1419" y="21436"/>
                        <a:pt x="685" y="21240"/>
                        <a:pt x="0" y="21014"/>
                      </a:cubicBezTo>
                      <a:cubicBezTo>
                        <a:pt x="0" y="21014"/>
                        <a:pt x="17030" y="2041"/>
                        <a:pt x="17030" y="2041"/>
                      </a:cubicBezTo>
                      <a:close/>
                    </a:path>
                  </a:pathLst>
                </a:custGeom>
                <a:solidFill>
                  <a:schemeClr val="accent5">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68" name="Shape 69"/>
                <p:cNvSpPr/>
                <p:nvPr/>
              </p:nvSpPr>
              <p:spPr>
                <a:xfrm>
                  <a:off x="2972654" y="4626760"/>
                  <a:ext cx="88346" cy="119346"/>
                </a:xfrm>
                <a:custGeom>
                  <a:avLst/>
                  <a:gdLst/>
                  <a:ahLst/>
                  <a:cxnLst>
                    <a:cxn ang="0">
                      <a:pos x="wd2" y="hd2"/>
                    </a:cxn>
                    <a:cxn ang="5400000">
                      <a:pos x="wd2" y="hd2"/>
                    </a:cxn>
                    <a:cxn ang="10800000">
                      <a:pos x="wd2" y="hd2"/>
                    </a:cxn>
                    <a:cxn ang="16200000">
                      <a:pos x="wd2" y="hd2"/>
                    </a:cxn>
                  </a:cxnLst>
                  <a:rect l="0" t="0" r="r" b="b"/>
                  <a:pathLst>
                    <a:path w="21600" h="21600" extrusionOk="0">
                      <a:moveTo>
                        <a:pt x="0" y="14680"/>
                      </a:moveTo>
                      <a:lnTo>
                        <a:pt x="21407" y="0"/>
                      </a:lnTo>
                      <a:lnTo>
                        <a:pt x="21600" y="21600"/>
                      </a:lnTo>
                      <a:cubicBezTo>
                        <a:pt x="17892" y="20973"/>
                        <a:pt x="14124" y="20065"/>
                        <a:pt x="10377" y="18865"/>
                      </a:cubicBezTo>
                      <a:cubicBezTo>
                        <a:pt x="6630" y="17665"/>
                        <a:pt x="3155" y="16252"/>
                        <a:pt x="0" y="14680"/>
                      </a:cubicBezTo>
                      <a:close/>
                    </a:path>
                  </a:pathLst>
                </a:custGeom>
                <a:solidFill>
                  <a:srgbClr val="FFFFFF">
                    <a:alpha val="5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69" name="Shape 71"/>
                <p:cNvSpPr/>
                <p:nvPr/>
              </p:nvSpPr>
              <p:spPr>
                <a:xfrm>
                  <a:off x="3031485" y="4626760"/>
                  <a:ext cx="29203" cy="39432"/>
                </a:xfrm>
                <a:custGeom>
                  <a:avLst/>
                  <a:gdLst/>
                  <a:ahLst/>
                  <a:cxnLst>
                    <a:cxn ang="0">
                      <a:pos x="wd2" y="hd2"/>
                    </a:cxn>
                    <a:cxn ang="5400000">
                      <a:pos x="wd2" y="hd2"/>
                    </a:cxn>
                    <a:cxn ang="10800000">
                      <a:pos x="wd2" y="hd2"/>
                    </a:cxn>
                    <a:cxn ang="16200000">
                      <a:pos x="wd2" y="hd2"/>
                    </a:cxn>
                  </a:cxnLst>
                  <a:rect l="0" t="0" r="r" b="b"/>
                  <a:pathLst>
                    <a:path w="21600" h="21600" extrusionOk="0">
                      <a:moveTo>
                        <a:pt x="0" y="14681"/>
                      </a:moveTo>
                      <a:lnTo>
                        <a:pt x="21403" y="0"/>
                      </a:lnTo>
                      <a:lnTo>
                        <a:pt x="21600" y="21600"/>
                      </a:lnTo>
                      <a:cubicBezTo>
                        <a:pt x="17892" y="20973"/>
                        <a:pt x="14117" y="20061"/>
                        <a:pt x="10378" y="18867"/>
                      </a:cubicBezTo>
                      <a:cubicBezTo>
                        <a:pt x="6635" y="17665"/>
                        <a:pt x="3156" y="16250"/>
                        <a:pt x="0" y="14681"/>
                      </a:cubicBezTo>
                      <a:close/>
                    </a:path>
                  </a:pathLst>
                </a:custGeom>
                <a:solidFill>
                  <a:schemeClr val="bg2">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grpSp>
      <p:grpSp>
        <p:nvGrpSpPr>
          <p:cNvPr id="176" name="Group 175"/>
          <p:cNvGrpSpPr/>
          <p:nvPr/>
        </p:nvGrpSpPr>
        <p:grpSpPr>
          <a:xfrm>
            <a:off x="4918769" y="2782842"/>
            <a:ext cx="458260" cy="458758"/>
            <a:chOff x="1799041" y="849464"/>
            <a:chExt cx="1388373" cy="1389880"/>
          </a:xfrm>
        </p:grpSpPr>
        <p:sp>
          <p:nvSpPr>
            <p:cNvPr id="177" name="Shape 6"/>
            <p:cNvSpPr/>
            <p:nvPr/>
          </p:nvSpPr>
          <p:spPr>
            <a:xfrm>
              <a:off x="2492481" y="849464"/>
              <a:ext cx="694933" cy="1389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chemeClr val="accent1">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8" name="Shape 7"/>
            <p:cNvSpPr/>
            <p:nvPr/>
          </p:nvSpPr>
          <p:spPr>
            <a:xfrm>
              <a:off x="1799041" y="849464"/>
              <a:ext cx="695033" cy="13898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chemeClr val="accent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79" name="Freeform 178"/>
            <p:cNvSpPr/>
            <p:nvPr/>
          </p:nvSpPr>
          <p:spPr>
            <a:xfrm>
              <a:off x="1801417" y="924406"/>
              <a:ext cx="1376191" cy="1147088"/>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chemeClr val="accent2">
                <a:lumMod val="75000"/>
                <a:alpha val="50000"/>
              </a:schemeClr>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80" name="Group 179"/>
          <p:cNvGrpSpPr/>
          <p:nvPr/>
        </p:nvGrpSpPr>
        <p:grpSpPr>
          <a:xfrm>
            <a:off x="4039862" y="2755339"/>
            <a:ext cx="604644" cy="573016"/>
            <a:chOff x="7718938" y="516234"/>
            <a:chExt cx="1142839" cy="1083060"/>
          </a:xfrm>
        </p:grpSpPr>
        <p:sp>
          <p:nvSpPr>
            <p:cNvPr id="181" name="Shape 14"/>
            <p:cNvSpPr/>
            <p:nvPr/>
          </p:nvSpPr>
          <p:spPr>
            <a:xfrm>
              <a:off x="8114737" y="546169"/>
              <a:ext cx="722081" cy="722096"/>
            </a:xfrm>
            <a:custGeom>
              <a:avLst/>
              <a:gdLst/>
              <a:ahLst/>
              <a:cxnLst>
                <a:cxn ang="0">
                  <a:pos x="wd2" y="hd2"/>
                </a:cxn>
                <a:cxn ang="5400000">
                  <a:pos x="wd2" y="hd2"/>
                </a:cxn>
                <a:cxn ang="10800000">
                  <a:pos x="wd2" y="hd2"/>
                </a:cxn>
                <a:cxn ang="16200000">
                  <a:pos x="wd2" y="hd2"/>
                </a:cxn>
              </a:cxnLst>
              <a:rect l="0" t="0" r="r" b="b"/>
              <a:pathLst>
                <a:path w="19429" h="19430" extrusionOk="0">
                  <a:moveTo>
                    <a:pt x="16908" y="3187"/>
                  </a:moveTo>
                  <a:cubicBezTo>
                    <a:pt x="13305" y="-787"/>
                    <a:pt x="7160" y="-1084"/>
                    <a:pt x="3188" y="2520"/>
                  </a:cubicBezTo>
                  <a:cubicBezTo>
                    <a:pt x="-786" y="6125"/>
                    <a:pt x="-1086" y="12269"/>
                    <a:pt x="2519" y="16243"/>
                  </a:cubicBezTo>
                  <a:cubicBezTo>
                    <a:pt x="6124" y="20217"/>
                    <a:pt x="12268" y="20516"/>
                    <a:pt x="16243" y="16910"/>
                  </a:cubicBezTo>
                  <a:cubicBezTo>
                    <a:pt x="20216" y="13305"/>
                    <a:pt x="20514" y="7162"/>
                    <a:pt x="16908" y="3187"/>
                  </a:cubicBezTo>
                  <a:close/>
                </a:path>
              </a:pathLst>
            </a:custGeom>
            <a:solidFill>
              <a:schemeClr val="accent1">
                <a:alpha val="2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2" name="Shape 19"/>
            <p:cNvSpPr/>
            <p:nvPr/>
          </p:nvSpPr>
          <p:spPr>
            <a:xfrm>
              <a:off x="7718938" y="1191421"/>
              <a:ext cx="432432" cy="407873"/>
            </a:xfrm>
            <a:custGeom>
              <a:avLst/>
              <a:gdLst/>
              <a:ahLst/>
              <a:cxnLst>
                <a:cxn ang="0">
                  <a:pos x="wd2" y="hd2"/>
                </a:cxn>
                <a:cxn ang="5400000">
                  <a:pos x="wd2" y="hd2"/>
                </a:cxn>
                <a:cxn ang="10800000">
                  <a:pos x="wd2" y="hd2"/>
                </a:cxn>
                <a:cxn ang="16200000">
                  <a:pos x="wd2" y="hd2"/>
                </a:cxn>
              </a:cxnLst>
              <a:rect l="0" t="0" r="r" b="b"/>
              <a:pathLst>
                <a:path w="20702" h="20650" extrusionOk="0">
                  <a:moveTo>
                    <a:pt x="13979" y="1102"/>
                  </a:moveTo>
                  <a:lnTo>
                    <a:pt x="1323" y="13247"/>
                  </a:lnTo>
                  <a:cubicBezTo>
                    <a:pt x="-326" y="14826"/>
                    <a:pt x="-449" y="17517"/>
                    <a:pt x="1044" y="19253"/>
                  </a:cubicBezTo>
                  <a:cubicBezTo>
                    <a:pt x="2535" y="20992"/>
                    <a:pt x="5080" y="21126"/>
                    <a:pt x="6724" y="19544"/>
                  </a:cubicBezTo>
                  <a:lnTo>
                    <a:pt x="19383" y="7401"/>
                  </a:lnTo>
                  <a:cubicBezTo>
                    <a:pt x="21028" y="5822"/>
                    <a:pt x="21151" y="3132"/>
                    <a:pt x="19659" y="1392"/>
                  </a:cubicBezTo>
                  <a:cubicBezTo>
                    <a:pt x="18167" y="-345"/>
                    <a:pt x="15624" y="-474"/>
                    <a:pt x="13979" y="1102"/>
                  </a:cubicBezTo>
                  <a:close/>
                </a:path>
              </a:pathLst>
            </a:custGeom>
            <a:solidFill>
              <a:schemeClr val="accent1">
                <a:lumMod val="5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3" name="Shape 20"/>
            <p:cNvSpPr/>
            <p:nvPr/>
          </p:nvSpPr>
          <p:spPr>
            <a:xfrm>
              <a:off x="8084803" y="516234"/>
              <a:ext cx="776974" cy="776963"/>
            </a:xfrm>
            <a:custGeom>
              <a:avLst/>
              <a:gdLst/>
              <a:ahLst/>
              <a:cxnLst>
                <a:cxn ang="0">
                  <a:pos x="wd2" y="hd2"/>
                </a:cxn>
                <a:cxn ang="5400000">
                  <a:pos x="wd2" y="hd2"/>
                </a:cxn>
                <a:cxn ang="10800000">
                  <a:pos x="wd2" y="hd2"/>
                </a:cxn>
                <a:cxn ang="16200000">
                  <a:pos x="wd2" y="hd2"/>
                </a:cxn>
              </a:cxnLst>
              <a:rect l="0" t="0" r="r" b="b"/>
              <a:pathLst>
                <a:path w="19429" h="21599" extrusionOk="0">
                  <a:moveTo>
                    <a:pt x="15026" y="17307"/>
                  </a:moveTo>
                  <a:cubicBezTo>
                    <a:pt x="13512" y="18834"/>
                    <a:pt x="11610" y="19586"/>
                    <a:pt x="9715" y="19585"/>
                  </a:cubicBezTo>
                  <a:cubicBezTo>
                    <a:pt x="7564" y="19584"/>
                    <a:pt x="5420" y="18613"/>
                    <a:pt x="3861" y="16703"/>
                  </a:cubicBezTo>
                  <a:cubicBezTo>
                    <a:pt x="929" y="13111"/>
                    <a:pt x="1172" y="7553"/>
                    <a:pt x="4406" y="4293"/>
                  </a:cubicBezTo>
                  <a:cubicBezTo>
                    <a:pt x="5919" y="2767"/>
                    <a:pt x="7820" y="2014"/>
                    <a:pt x="9715" y="2014"/>
                  </a:cubicBezTo>
                  <a:cubicBezTo>
                    <a:pt x="11866" y="2015"/>
                    <a:pt x="14009" y="2985"/>
                    <a:pt x="15569" y="4896"/>
                  </a:cubicBezTo>
                  <a:cubicBezTo>
                    <a:pt x="18500" y="8488"/>
                    <a:pt x="18258" y="14047"/>
                    <a:pt x="15026" y="17307"/>
                  </a:cubicBezTo>
                  <a:close/>
                  <a:moveTo>
                    <a:pt x="16909" y="3542"/>
                  </a:moveTo>
                  <a:cubicBezTo>
                    <a:pt x="14993" y="1194"/>
                    <a:pt x="12359" y="1"/>
                    <a:pt x="9715" y="0"/>
                  </a:cubicBezTo>
                  <a:cubicBezTo>
                    <a:pt x="7386" y="0"/>
                    <a:pt x="5049" y="925"/>
                    <a:pt x="3188" y="2801"/>
                  </a:cubicBezTo>
                  <a:cubicBezTo>
                    <a:pt x="-786" y="6809"/>
                    <a:pt x="-1085" y="13639"/>
                    <a:pt x="2520" y="18056"/>
                  </a:cubicBezTo>
                  <a:cubicBezTo>
                    <a:pt x="4436" y="20405"/>
                    <a:pt x="7071" y="21598"/>
                    <a:pt x="9715" y="21599"/>
                  </a:cubicBezTo>
                  <a:cubicBezTo>
                    <a:pt x="12045" y="21600"/>
                    <a:pt x="14382" y="20675"/>
                    <a:pt x="16244" y="18797"/>
                  </a:cubicBezTo>
                  <a:cubicBezTo>
                    <a:pt x="20216" y="14791"/>
                    <a:pt x="20515" y="7961"/>
                    <a:pt x="16909" y="3542"/>
                  </a:cubicBezTo>
                  <a:close/>
                </a:path>
              </a:pathLst>
            </a:custGeom>
            <a:solidFill>
              <a:schemeClr val="accent1">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4" name="Shape 21"/>
            <p:cNvSpPr/>
            <p:nvPr/>
          </p:nvSpPr>
          <p:spPr>
            <a:xfrm>
              <a:off x="8064847" y="1124900"/>
              <a:ext cx="160123" cy="157058"/>
            </a:xfrm>
            <a:custGeom>
              <a:avLst/>
              <a:gdLst/>
              <a:ahLst/>
              <a:cxnLst>
                <a:cxn ang="0">
                  <a:pos x="wd2" y="hd2"/>
                </a:cxn>
                <a:cxn ang="5400000">
                  <a:pos x="wd2" y="hd2"/>
                </a:cxn>
                <a:cxn ang="10800000">
                  <a:pos x="wd2" y="hd2"/>
                </a:cxn>
                <a:cxn ang="16200000">
                  <a:pos x="wd2" y="hd2"/>
                </a:cxn>
              </a:cxnLst>
              <a:rect l="0" t="0" r="r" b="b"/>
              <a:pathLst>
                <a:path w="21332" h="21101" extrusionOk="0">
                  <a:moveTo>
                    <a:pt x="11932" y="0"/>
                  </a:moveTo>
                  <a:lnTo>
                    <a:pt x="2305" y="8808"/>
                  </a:lnTo>
                  <a:cubicBezTo>
                    <a:pt x="2283" y="8828"/>
                    <a:pt x="2263" y="8846"/>
                    <a:pt x="2242" y="8866"/>
                  </a:cubicBezTo>
                  <a:lnTo>
                    <a:pt x="2072" y="9021"/>
                  </a:lnTo>
                  <a:cubicBezTo>
                    <a:pt x="2081" y="9022"/>
                    <a:pt x="2089" y="9026"/>
                    <a:pt x="2098" y="9027"/>
                  </a:cubicBezTo>
                  <a:cubicBezTo>
                    <a:pt x="562" y="10557"/>
                    <a:pt x="-268" y="12768"/>
                    <a:pt x="78" y="15086"/>
                  </a:cubicBezTo>
                  <a:cubicBezTo>
                    <a:pt x="651" y="18943"/>
                    <a:pt x="4215" y="21600"/>
                    <a:pt x="8038" y="21022"/>
                  </a:cubicBezTo>
                  <a:cubicBezTo>
                    <a:pt x="9357" y="20822"/>
                    <a:pt x="10519" y="20246"/>
                    <a:pt x="11472" y="19442"/>
                  </a:cubicBezTo>
                  <a:cubicBezTo>
                    <a:pt x="11473" y="19451"/>
                    <a:pt x="11476" y="19461"/>
                    <a:pt x="11476" y="19470"/>
                  </a:cubicBezTo>
                  <a:lnTo>
                    <a:pt x="11680" y="19284"/>
                  </a:lnTo>
                  <a:cubicBezTo>
                    <a:pt x="11711" y="19256"/>
                    <a:pt x="11742" y="19228"/>
                    <a:pt x="11772" y="19200"/>
                  </a:cubicBezTo>
                  <a:lnTo>
                    <a:pt x="21332" y="10452"/>
                  </a:lnTo>
                  <a:cubicBezTo>
                    <a:pt x="19561" y="8950"/>
                    <a:pt x="17841" y="7360"/>
                    <a:pt x="16243" y="5583"/>
                  </a:cubicBezTo>
                  <a:cubicBezTo>
                    <a:pt x="14644" y="3806"/>
                    <a:pt x="13243" y="1924"/>
                    <a:pt x="11932" y="0"/>
                  </a:cubicBezTo>
                  <a:close/>
                </a:path>
              </a:pathLst>
            </a:custGeom>
            <a:solidFill>
              <a:schemeClr val="accent4">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grpSp>
        <p:nvGrpSpPr>
          <p:cNvPr id="185" name="Group 184"/>
          <p:cNvGrpSpPr/>
          <p:nvPr/>
        </p:nvGrpSpPr>
        <p:grpSpPr>
          <a:xfrm>
            <a:off x="3582033" y="2876851"/>
            <a:ext cx="310097" cy="437149"/>
            <a:chOff x="9255570" y="1091640"/>
            <a:chExt cx="586113" cy="826257"/>
          </a:xfrm>
        </p:grpSpPr>
        <p:sp>
          <p:nvSpPr>
            <p:cNvPr id="186" name="Shape 22"/>
            <p:cNvSpPr/>
            <p:nvPr/>
          </p:nvSpPr>
          <p:spPr>
            <a:xfrm>
              <a:off x="9255570" y="1091640"/>
              <a:ext cx="586113" cy="826257"/>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chemeClr val="bg2">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7" name="Shape 23"/>
            <p:cNvSpPr/>
            <p:nvPr/>
          </p:nvSpPr>
          <p:spPr>
            <a:xfrm>
              <a:off x="9292157" y="1178117"/>
              <a:ext cx="514505" cy="664215"/>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8" name="Shape 24"/>
            <p:cNvSpPr/>
            <p:nvPr/>
          </p:nvSpPr>
          <p:spPr>
            <a:xfrm>
              <a:off x="9485067" y="1121574"/>
              <a:ext cx="139628" cy="12531"/>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chemeClr val="bg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89" name="Shape 25"/>
            <p:cNvSpPr/>
            <p:nvPr/>
          </p:nvSpPr>
          <p:spPr>
            <a:xfrm>
              <a:off x="9528306" y="1856629"/>
              <a:ext cx="42350" cy="42367"/>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chemeClr val="bg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0" name="Shape 26"/>
            <p:cNvSpPr/>
            <p:nvPr/>
          </p:nvSpPr>
          <p:spPr>
            <a:xfrm>
              <a:off x="9348700" y="1480787"/>
              <a:ext cx="92193" cy="281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1" name="Shape 27"/>
            <p:cNvSpPr/>
            <p:nvPr/>
          </p:nvSpPr>
          <p:spPr>
            <a:xfrm>
              <a:off x="9455133" y="1547308"/>
              <a:ext cx="92170" cy="216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3"/>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2" name="Shape 28"/>
            <p:cNvSpPr/>
            <p:nvPr/>
          </p:nvSpPr>
          <p:spPr>
            <a:xfrm>
              <a:off x="9561566" y="1620480"/>
              <a:ext cx="92193" cy="1429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3" name="Shape 29"/>
            <p:cNvSpPr/>
            <p:nvPr/>
          </p:nvSpPr>
          <p:spPr>
            <a:xfrm>
              <a:off x="9668000" y="1550634"/>
              <a:ext cx="92193" cy="209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4" name="Shape 30"/>
            <p:cNvSpPr/>
            <p:nvPr/>
          </p:nvSpPr>
          <p:spPr>
            <a:xfrm>
              <a:off x="9348700" y="1224681"/>
              <a:ext cx="181688" cy="462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5" name="Shape 31"/>
            <p:cNvSpPr/>
            <p:nvPr/>
          </p:nvSpPr>
          <p:spPr>
            <a:xfrm>
              <a:off x="9348700" y="1281224"/>
              <a:ext cx="181689" cy="1023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chemeClr val="bg2">
                <a:alpha val="1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6" name="Shape 32"/>
            <p:cNvSpPr/>
            <p:nvPr/>
          </p:nvSpPr>
          <p:spPr>
            <a:xfrm>
              <a:off x="9574871" y="1224681"/>
              <a:ext cx="181688" cy="462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97" name="Shape 33"/>
            <p:cNvSpPr/>
            <p:nvPr/>
          </p:nvSpPr>
          <p:spPr>
            <a:xfrm>
              <a:off x="9574871" y="1281224"/>
              <a:ext cx="181689" cy="1023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chemeClr val="bg2">
                <a:alpha val="10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grpSp>
      <p:sp>
        <p:nvSpPr>
          <p:cNvPr id="212" name="Title 3"/>
          <p:cNvSpPr>
            <a:spLocks noGrp="1"/>
          </p:cNvSpPr>
          <p:nvPr>
            <p:ph type="title"/>
          </p:nvPr>
        </p:nvSpPr>
        <p:spPr>
          <a:xfrm>
            <a:off x="883517" y="1156349"/>
            <a:ext cx="10515600" cy="499456"/>
          </a:xfrm>
        </p:spPr>
        <p:txBody>
          <a:bodyPr>
            <a:noAutofit/>
          </a:bodyPr>
          <a:lstStyle/>
          <a:p>
            <a:pPr algn="r"/>
            <a:r>
              <a:rPr lang="en-US" sz="4800" dirty="0">
                <a:solidFill>
                  <a:srgbClr val="0070C0"/>
                </a:solidFill>
                <a:latin typeface="Baskerville" panose="02020502070401020303" pitchFamily="18" charset="0"/>
                <a:ea typeface="Baskerville" panose="02020502070401020303" pitchFamily="18" charset="0"/>
              </a:rPr>
              <a:t>VẤN ĐỀ ĐẶT RA </a:t>
            </a:r>
            <a:br>
              <a:rPr lang="en-US" sz="4800" dirty="0">
                <a:solidFill>
                  <a:srgbClr val="0070C0"/>
                </a:solidFill>
                <a:latin typeface="Baskerville" panose="02020502070401020303" pitchFamily="18" charset="0"/>
                <a:ea typeface="Baskerville" panose="02020502070401020303" pitchFamily="18" charset="0"/>
              </a:rPr>
            </a:br>
            <a:r>
              <a:rPr lang="en-US" sz="4800" dirty="0">
                <a:solidFill>
                  <a:srgbClr val="0070C0"/>
                </a:solidFill>
                <a:latin typeface="Baskerville" panose="02020502070401020303" pitchFamily="18" charset="0"/>
                <a:ea typeface="Baskerville" panose="02020502070401020303" pitchFamily="18" charset="0"/>
              </a:rPr>
              <a:t>TRONG CÔNG TÁC QUẢN LÝ </a:t>
            </a:r>
            <a:endParaRPr lang="en-US" sz="4800" dirty="0">
              <a:solidFill>
                <a:schemeClr val="accent6"/>
              </a:solidFill>
              <a:latin typeface="Baskerville" panose="02020502070401020303" pitchFamily="18" charset="0"/>
              <a:ea typeface="Baskerville" panose="02020502070401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8696" y="230141"/>
            <a:ext cx="1172063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1pPr>
            <a:lvl2pPr marL="742950" indent="-285750">
              <a:lnSpc>
                <a:spcPct val="90000"/>
              </a:lnSpc>
              <a:spcBef>
                <a:spcPts val="500"/>
              </a:spcBef>
              <a:buFont typeface="Arial" panose="020B0604020202020204" pitchFamily="34" charset="0"/>
              <a:buChar char="–"/>
              <a:defRPr sz="2000">
                <a:solidFill>
                  <a:schemeClr val="tx1"/>
                </a:solidFill>
                <a:latin typeface="Lato Light"/>
                <a:ea typeface="MS PGothic" panose="020B0600070205080204" pitchFamily="34" charset="-128"/>
                <a:cs typeface="Lato Light"/>
              </a:defRPr>
            </a:lvl2pPr>
            <a:lvl3pPr marL="1143000" indent="-228600">
              <a:lnSpc>
                <a:spcPct val="90000"/>
              </a:lnSpc>
              <a:spcBef>
                <a:spcPts val="5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3pPr>
            <a:lvl4pPr marL="16002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4pPr>
            <a:lvl5pPr marL="20574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9pPr>
          </a:lstStyle>
          <a:p>
            <a:pPr algn="ctr" eaLnBrk="1" hangingPunct="1">
              <a:lnSpc>
                <a:spcPct val="100000"/>
              </a:lnSpc>
              <a:spcBef>
                <a:spcPct val="0"/>
              </a:spcBef>
              <a:buFontTx/>
              <a:buNone/>
            </a:pPr>
            <a:r>
              <a:rPr lang="vi-VN" altLang="en-US" sz="2800" b="1" dirty="0">
                <a:solidFill>
                  <a:schemeClr val="accent2"/>
                </a:solidFill>
                <a:latin typeface="Times New Roman" panose="02020603050405020304" pitchFamily="18" charset="0"/>
                <a:cs typeface="Times New Roman" panose="02020603050405020304" pitchFamily="18" charset="0"/>
              </a:rPr>
              <a:t>Đối với trang thông tin điện tử tổng hợp, mạng xã hội</a:t>
            </a:r>
            <a:endParaRPr lang="en-US" altLang="en-US" sz="2800" b="1" dirty="0">
              <a:solidFill>
                <a:schemeClr val="accent2"/>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321718" y="1722517"/>
            <a:ext cx="10066718" cy="1244151"/>
            <a:chOff x="4897752" y="2738454"/>
            <a:chExt cx="18457816" cy="1593435"/>
          </a:xfrm>
        </p:grpSpPr>
        <p:sp>
          <p:nvSpPr>
            <p:cNvPr id="7" name="Snip Single Corner Rectangle 6"/>
            <p:cNvSpPr/>
            <p:nvPr/>
          </p:nvSpPr>
          <p:spPr bwMode="auto">
            <a:xfrm>
              <a:off x="6783210" y="2738454"/>
              <a:ext cx="16572358" cy="1593435"/>
            </a:xfrm>
            <a:prstGeom prst="snip1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hangingPunct="1">
                <a:defRPr/>
              </a:pPr>
              <a:r>
                <a:rPr lang="vi-VN" sz="2800" dirty="0">
                  <a:solidFill>
                    <a:schemeClr val="bg1"/>
                  </a:solidFill>
                  <a:latin typeface="Times New Roman" panose="02020603050405020304" pitchFamily="18" charset="0"/>
                  <a:cs typeface="Times New Roman" panose="02020603050405020304" pitchFamily="18" charset="0"/>
                </a:rPr>
                <a:t>Tình trạng báo hóa trang thông tin điện tử tổng hợp và mạng xã hội vẫn còn tồn tại nhiều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bwMode="auto">
            <a:xfrm>
              <a:off x="4897752" y="2738454"/>
              <a:ext cx="1396636" cy="159343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1"/>
                  </a:solidFill>
                  <a:latin typeface="Times New Roman" panose="02020603050405020304" pitchFamily="18" charset="0"/>
                  <a:cs typeface="Times New Roman" panose="02020603050405020304" pitchFamily="18" charset="0"/>
                </a:rPr>
                <a:t>1</a:t>
              </a:r>
            </a:p>
          </p:txBody>
        </p:sp>
      </p:grpSp>
      <p:grpSp>
        <p:nvGrpSpPr>
          <p:cNvPr id="3" name="Group 2"/>
          <p:cNvGrpSpPr/>
          <p:nvPr/>
        </p:nvGrpSpPr>
        <p:grpSpPr>
          <a:xfrm>
            <a:off x="1321718" y="3456780"/>
            <a:ext cx="10066718" cy="1244150"/>
            <a:chOff x="4897752" y="4744532"/>
            <a:chExt cx="18457816" cy="1593435"/>
          </a:xfrm>
        </p:grpSpPr>
        <p:sp>
          <p:nvSpPr>
            <p:cNvPr id="8" name="Snip Single Corner Rectangle 7"/>
            <p:cNvSpPr/>
            <p:nvPr/>
          </p:nvSpPr>
          <p:spPr bwMode="auto">
            <a:xfrm>
              <a:off x="6783210" y="4744532"/>
              <a:ext cx="16572358" cy="1593435"/>
            </a:xfrm>
            <a:prstGeom prst="snip1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vi-VN" sz="2800" dirty="0">
                  <a:latin typeface="Times New Roman" panose="02020603050405020304" pitchFamily="18" charset="0"/>
                  <a:cs typeface="Times New Roman" panose="02020603050405020304" pitchFamily="18" charset="0"/>
                </a:rPr>
                <a:t>Nhiều dịch vụ và phương thức cung cấp nội dung mới trên 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iệc yêu cầu ngăn chặn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mất thời gian.</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bwMode="auto">
            <a:xfrm>
              <a:off x="4897752" y="4744532"/>
              <a:ext cx="1396636" cy="159343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latin typeface="Times New Roman" panose="02020603050405020304" pitchFamily="18" charset="0"/>
                  <a:cs typeface="Times New Roman" panose="02020603050405020304" pitchFamily="18" charset="0"/>
                </a:rPr>
                <a:t>2</a:t>
              </a:r>
            </a:p>
          </p:txBody>
        </p:sp>
      </p:grpSp>
      <p:grpSp>
        <p:nvGrpSpPr>
          <p:cNvPr id="4" name="Group 3"/>
          <p:cNvGrpSpPr/>
          <p:nvPr/>
        </p:nvGrpSpPr>
        <p:grpSpPr>
          <a:xfrm>
            <a:off x="1321718" y="5191042"/>
            <a:ext cx="10066718" cy="1244149"/>
            <a:chOff x="4897752" y="6750608"/>
            <a:chExt cx="18457816" cy="1612480"/>
          </a:xfrm>
        </p:grpSpPr>
        <p:sp>
          <p:nvSpPr>
            <p:cNvPr id="9" name="Snip Single Corner Rectangle 8"/>
            <p:cNvSpPr/>
            <p:nvPr/>
          </p:nvSpPr>
          <p:spPr bwMode="auto">
            <a:xfrm>
              <a:off x="6783210" y="6750608"/>
              <a:ext cx="16572358" cy="1593435"/>
            </a:xfrm>
            <a:prstGeom prst="snip1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vi-VN" sz="2800" dirty="0">
                  <a:solidFill>
                    <a:schemeClr val="accent5">
                      <a:lumMod val="50000"/>
                    </a:schemeClr>
                  </a:solidFill>
                  <a:latin typeface="Times New Roman" panose="02020603050405020304" pitchFamily="18" charset="0"/>
                  <a:cs typeface="Times New Roman" panose="02020603050405020304" pitchFamily="18" charset="0"/>
                </a:rPr>
                <a:t>Một số doanh nghiệp triển khai cung cấp dịch vụ không đúng Giấy phép</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không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thực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báo</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cáo</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định</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kỳ</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bwMode="auto">
            <a:xfrm>
              <a:off x="4897752" y="6769653"/>
              <a:ext cx="1396636" cy="159343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chemeClr val="accent5">
                      <a:lumMod val="50000"/>
                    </a:schemeClr>
                  </a:solidFill>
                  <a:latin typeface="Times New Roman" panose="02020603050405020304" pitchFamily="18" charset="0"/>
                  <a:cs typeface="Times New Roman" panose="02020603050405020304" pitchFamily="18" charset="0"/>
                </a:rPr>
                <a:t>3</a:t>
              </a:r>
            </a:p>
          </p:txBody>
        </p:sp>
      </p:grpSp>
      <p:grpSp>
        <p:nvGrpSpPr>
          <p:cNvPr id="20" name="Group 19"/>
          <p:cNvGrpSpPr>
            <a:grpSpLocks/>
          </p:cNvGrpSpPr>
          <p:nvPr/>
        </p:nvGrpSpPr>
        <p:grpSpPr bwMode="auto">
          <a:xfrm>
            <a:off x="5516847" y="771186"/>
            <a:ext cx="1016644" cy="177995"/>
            <a:chOff x="1703388" y="2006913"/>
            <a:chExt cx="1478230" cy="258682"/>
          </a:xfrm>
        </p:grpSpPr>
        <p:sp>
          <p:nvSpPr>
            <p:cNvPr id="21" name="Oval 20"/>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2" name="Oval 21"/>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3" name="Oval 22"/>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 name="Oval 23"/>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 name="Oval 24"/>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Tree>
    <p:extLst>
      <p:ext uri="{BB962C8B-B14F-4D97-AF65-F5344CB8AC3E}">
        <p14:creationId xmlns:p14="http://schemas.microsoft.com/office/powerpoint/2010/main" val="3453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8696" y="230141"/>
            <a:ext cx="1172063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1pPr>
            <a:lvl2pPr marL="742950" indent="-285750">
              <a:lnSpc>
                <a:spcPct val="90000"/>
              </a:lnSpc>
              <a:spcBef>
                <a:spcPts val="500"/>
              </a:spcBef>
              <a:buFont typeface="Arial" panose="020B0604020202020204" pitchFamily="34" charset="0"/>
              <a:buChar char="–"/>
              <a:defRPr sz="2000">
                <a:solidFill>
                  <a:schemeClr val="tx1"/>
                </a:solidFill>
                <a:latin typeface="Lato Light"/>
                <a:ea typeface="MS PGothic" panose="020B0600070205080204" pitchFamily="34" charset="-128"/>
                <a:cs typeface="Lato Light"/>
              </a:defRPr>
            </a:lvl2pPr>
            <a:lvl3pPr marL="1143000" indent="-228600">
              <a:lnSpc>
                <a:spcPct val="90000"/>
              </a:lnSpc>
              <a:spcBef>
                <a:spcPts val="5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3pPr>
            <a:lvl4pPr marL="16002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4pPr>
            <a:lvl5pPr marL="20574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9pPr>
          </a:lstStyle>
          <a:p>
            <a:pPr algn="ctr" eaLnBrk="1" hangingPunct="1">
              <a:lnSpc>
                <a:spcPct val="100000"/>
              </a:lnSpc>
              <a:spcBef>
                <a:spcPct val="0"/>
              </a:spcBef>
              <a:buFontTx/>
              <a:buNone/>
            </a:pPr>
            <a:r>
              <a:rPr lang="en-US" altLang="en-US" sz="2800" b="1" dirty="0">
                <a:solidFill>
                  <a:schemeClr val="accent2"/>
                </a:solidFill>
                <a:latin typeface="Times New Roman" panose="02020603050405020304" pitchFamily="18" charset="0"/>
                <a:cs typeface="Times New Roman" panose="02020603050405020304" pitchFamily="18" charset="0"/>
              </a:rPr>
              <a:t>N</a:t>
            </a:r>
            <a:r>
              <a:rPr lang="vi-VN" altLang="en-US" sz="2800" b="1" dirty="0">
                <a:solidFill>
                  <a:schemeClr val="accent2"/>
                </a:solidFill>
                <a:latin typeface="Times New Roman" panose="02020603050405020304" pitchFamily="18" charset="0"/>
                <a:cs typeface="Times New Roman" panose="02020603050405020304" pitchFamily="18" charset="0"/>
              </a:rPr>
              <a:t>găn chặn, gỡ bỏ thông tin xấu, độc, tin giả, sai sự thật trên mạng Internet</a:t>
            </a:r>
            <a:endParaRPr lang="en-US" altLang="en-US" sz="2800" b="1" dirty="0">
              <a:solidFill>
                <a:schemeClr val="accent2"/>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741043" y="1669158"/>
            <a:ext cx="9228908" cy="796718"/>
            <a:chOff x="4897752" y="2738454"/>
            <a:chExt cx="18457816" cy="1593435"/>
          </a:xfrm>
        </p:grpSpPr>
        <p:sp>
          <p:nvSpPr>
            <p:cNvPr id="7" name="Snip Single Corner Rectangle 6"/>
            <p:cNvSpPr/>
            <p:nvPr/>
          </p:nvSpPr>
          <p:spPr bwMode="auto">
            <a:xfrm>
              <a:off x="6783210" y="2738454"/>
              <a:ext cx="16572358" cy="1593435"/>
            </a:xfrm>
            <a:prstGeom prst="snip1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hangingPunct="1">
                <a:defRPr/>
              </a:pPr>
              <a:r>
                <a:rPr lang="vi-VN" sz="2400" dirty="0">
                  <a:solidFill>
                    <a:schemeClr val="bg1"/>
                  </a:solidFill>
                  <a:latin typeface="Times New Roman" panose="02020603050405020304" pitchFamily="18" charset="0"/>
                  <a:cs typeface="Times New Roman" panose="02020603050405020304" pitchFamily="18" charset="0"/>
                </a:rPr>
                <a:t>Tin giả tồn tại như rác, quét hết rác lại có rác mới.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bwMode="auto">
            <a:xfrm>
              <a:off x="4897752" y="2738454"/>
              <a:ext cx="1396636" cy="159343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1"/>
                  </a:solidFill>
                  <a:latin typeface="Times New Roman" panose="02020603050405020304" pitchFamily="18" charset="0"/>
                  <a:cs typeface="Times New Roman" panose="02020603050405020304" pitchFamily="18" charset="0"/>
                </a:rPr>
                <a:t>1</a:t>
              </a:r>
            </a:p>
          </p:txBody>
        </p:sp>
      </p:grpSp>
      <p:grpSp>
        <p:nvGrpSpPr>
          <p:cNvPr id="3" name="Group 2"/>
          <p:cNvGrpSpPr/>
          <p:nvPr/>
        </p:nvGrpSpPr>
        <p:grpSpPr>
          <a:xfrm>
            <a:off x="1741043" y="2672197"/>
            <a:ext cx="9228908" cy="796718"/>
            <a:chOff x="4897752" y="4744532"/>
            <a:chExt cx="18457816" cy="1593435"/>
          </a:xfrm>
        </p:grpSpPr>
        <p:sp>
          <p:nvSpPr>
            <p:cNvPr id="8" name="Snip Single Corner Rectangle 7"/>
            <p:cNvSpPr/>
            <p:nvPr/>
          </p:nvSpPr>
          <p:spPr bwMode="auto">
            <a:xfrm>
              <a:off x="6783210" y="4744532"/>
              <a:ext cx="16572358" cy="1593435"/>
            </a:xfrm>
            <a:prstGeom prst="snip1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uy trình, thời gian xác minh tin giả còn chậm chễ</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bwMode="auto">
            <a:xfrm>
              <a:off x="4897752" y="4744532"/>
              <a:ext cx="1396636" cy="159343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latin typeface="Times New Roman" panose="02020603050405020304" pitchFamily="18" charset="0"/>
                  <a:cs typeface="Times New Roman" panose="02020603050405020304" pitchFamily="18" charset="0"/>
                </a:rPr>
                <a:t>2</a:t>
              </a:r>
            </a:p>
          </p:txBody>
        </p:sp>
      </p:grpSp>
      <p:grpSp>
        <p:nvGrpSpPr>
          <p:cNvPr id="4" name="Group 3"/>
          <p:cNvGrpSpPr/>
          <p:nvPr/>
        </p:nvGrpSpPr>
        <p:grpSpPr>
          <a:xfrm>
            <a:off x="1741043" y="3675235"/>
            <a:ext cx="9228908" cy="806240"/>
            <a:chOff x="4897752" y="6750608"/>
            <a:chExt cx="18457816" cy="1612480"/>
          </a:xfrm>
        </p:grpSpPr>
        <p:sp>
          <p:nvSpPr>
            <p:cNvPr id="9" name="Snip Single Corner Rectangle 8"/>
            <p:cNvSpPr/>
            <p:nvPr/>
          </p:nvSpPr>
          <p:spPr bwMode="auto">
            <a:xfrm>
              <a:off x="6783210" y="6750608"/>
              <a:ext cx="16572358" cy="1593435"/>
            </a:xfrm>
            <a:prstGeom prst="snip1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2400" dirty="0">
                  <a:solidFill>
                    <a:schemeClr val="accent5">
                      <a:lumMod val="50000"/>
                    </a:schemeClr>
                  </a:solidFill>
                  <a:latin typeface="Times New Roman" panose="02020603050405020304" pitchFamily="18" charset="0"/>
                  <a:cs typeface="Times New Roman" panose="02020603050405020304" pitchFamily="18" charset="0"/>
                </a:rPr>
                <a:t>D</a:t>
              </a:r>
              <a:r>
                <a:rPr lang="vi-VN" sz="2400" dirty="0">
                  <a:solidFill>
                    <a:schemeClr val="accent5">
                      <a:lumMod val="50000"/>
                    </a:schemeClr>
                  </a:solidFill>
                  <a:latin typeface="Times New Roman" panose="02020603050405020304" pitchFamily="18" charset="0"/>
                  <a:cs typeface="Times New Roman" panose="02020603050405020304" pitchFamily="18" charset="0"/>
                </a:rPr>
                <a:t>oanh nghiệp nước ngoài cung cấp dịch vụ xuyên biên giới vào Việt Nam chưa tuân thủ pháp luật Việt Nam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bwMode="auto">
            <a:xfrm>
              <a:off x="4897752" y="6769653"/>
              <a:ext cx="1396636" cy="159343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chemeClr val="accent5">
                      <a:lumMod val="50000"/>
                    </a:schemeClr>
                  </a:solidFill>
                  <a:latin typeface="Times New Roman" panose="02020603050405020304" pitchFamily="18" charset="0"/>
                  <a:cs typeface="Times New Roman" panose="02020603050405020304" pitchFamily="18" charset="0"/>
                </a:rPr>
                <a:t>3</a:t>
              </a:r>
            </a:p>
          </p:txBody>
        </p:sp>
      </p:grpSp>
      <p:grpSp>
        <p:nvGrpSpPr>
          <p:cNvPr id="5" name="Group 4"/>
          <p:cNvGrpSpPr/>
          <p:nvPr/>
        </p:nvGrpSpPr>
        <p:grpSpPr>
          <a:xfrm>
            <a:off x="1741043" y="4683036"/>
            <a:ext cx="9228908" cy="796718"/>
            <a:chOff x="4897752" y="8766210"/>
            <a:chExt cx="18457816" cy="1593435"/>
          </a:xfrm>
        </p:grpSpPr>
        <p:sp>
          <p:nvSpPr>
            <p:cNvPr id="10" name="Snip Single Corner Rectangle 9"/>
            <p:cNvSpPr/>
            <p:nvPr/>
          </p:nvSpPr>
          <p:spPr bwMode="auto">
            <a:xfrm>
              <a:off x="6783210" y="8766210"/>
              <a:ext cx="16572358" cy="1593435"/>
            </a:xfrm>
            <a:prstGeom prst="snip1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vi-VN" sz="2400" dirty="0">
                  <a:solidFill>
                    <a:schemeClr val="accent5">
                      <a:lumMod val="50000"/>
                    </a:schemeClr>
                  </a:solidFill>
                  <a:latin typeface="Times New Roman" panose="02020603050405020304" pitchFamily="18" charset="0"/>
                  <a:cs typeface="Times New Roman" panose="02020603050405020304" pitchFamily="18" charset="0"/>
                </a:rPr>
                <a:t>Chưa có cơ chế phối hợp cụ thể, hiệu quả giữa Bộ TT&amp;TT với các Bộ, ngành khác, Sở TT&amp;TT địa phương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ectangle 16"/>
            <p:cNvSpPr/>
            <p:nvPr/>
          </p:nvSpPr>
          <p:spPr bwMode="auto">
            <a:xfrm>
              <a:off x="4897752" y="8766210"/>
              <a:ext cx="1396636" cy="15934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latin typeface="Times New Roman" panose="02020603050405020304" pitchFamily="18" charset="0"/>
                  <a:cs typeface="Times New Roman" panose="02020603050405020304" pitchFamily="18" charset="0"/>
                </a:rPr>
                <a:t>4</a:t>
              </a:r>
            </a:p>
          </p:txBody>
        </p:sp>
      </p:grpSp>
      <p:grpSp>
        <p:nvGrpSpPr>
          <p:cNvPr id="6" name="Group 5"/>
          <p:cNvGrpSpPr/>
          <p:nvPr/>
        </p:nvGrpSpPr>
        <p:grpSpPr>
          <a:xfrm>
            <a:off x="1741043" y="5686075"/>
            <a:ext cx="9228908" cy="801478"/>
            <a:chOff x="4897752" y="10772288"/>
            <a:chExt cx="18457816" cy="1602956"/>
          </a:xfrm>
        </p:grpSpPr>
        <p:sp>
          <p:nvSpPr>
            <p:cNvPr id="11" name="Snip Single Corner Rectangle 10"/>
            <p:cNvSpPr/>
            <p:nvPr/>
          </p:nvSpPr>
          <p:spPr bwMode="auto">
            <a:xfrm>
              <a:off x="6783210" y="10772288"/>
              <a:ext cx="16572358" cy="1593435"/>
            </a:xfrm>
            <a:prstGeom prst="snip1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da-DK" sz="2400" dirty="0">
                  <a:solidFill>
                    <a:schemeClr val="accent5">
                      <a:lumMod val="50000"/>
                    </a:schemeClr>
                  </a:solidFill>
                  <a:latin typeface="Times New Roman" panose="02020603050405020304" pitchFamily="18" charset="0"/>
                  <a:cs typeface="Times New Roman" panose="02020603050405020304" pitchFamily="18" charset="0"/>
                </a:rPr>
                <a:t>Công cụ kỹ thuật để rà soát, phát hiện vi phạm còn thiếu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bwMode="auto">
            <a:xfrm>
              <a:off x="4897752" y="10781809"/>
              <a:ext cx="1396636" cy="159343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chemeClr val="accent5">
                      <a:lumMod val="50000"/>
                    </a:schemeClr>
                  </a:solidFill>
                  <a:latin typeface="Times New Roman" panose="02020603050405020304" pitchFamily="18" charset="0"/>
                  <a:cs typeface="Times New Roman" panose="02020603050405020304" pitchFamily="18" charset="0"/>
                </a:rPr>
                <a:t>5</a:t>
              </a:r>
            </a:p>
          </p:txBody>
        </p:sp>
      </p:grpSp>
      <p:grpSp>
        <p:nvGrpSpPr>
          <p:cNvPr id="20" name="Group 19"/>
          <p:cNvGrpSpPr>
            <a:grpSpLocks/>
          </p:cNvGrpSpPr>
          <p:nvPr/>
        </p:nvGrpSpPr>
        <p:grpSpPr bwMode="auto">
          <a:xfrm>
            <a:off x="5516847" y="771186"/>
            <a:ext cx="1016644" cy="177995"/>
            <a:chOff x="1703388" y="2006913"/>
            <a:chExt cx="1478230" cy="258682"/>
          </a:xfrm>
        </p:grpSpPr>
        <p:sp>
          <p:nvSpPr>
            <p:cNvPr id="21" name="Oval 20"/>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2" name="Oval 21"/>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3" name="Oval 22"/>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 name="Oval 23"/>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 name="Oval 24"/>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Tree>
    <p:extLst>
      <p:ext uri="{BB962C8B-B14F-4D97-AF65-F5344CB8AC3E}">
        <p14:creationId xmlns:p14="http://schemas.microsoft.com/office/powerpoint/2010/main" val="34219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8696" y="230141"/>
            <a:ext cx="1172063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1pPr>
            <a:lvl2pPr marL="742950" indent="-285750">
              <a:lnSpc>
                <a:spcPct val="90000"/>
              </a:lnSpc>
              <a:spcBef>
                <a:spcPts val="500"/>
              </a:spcBef>
              <a:buFont typeface="Arial" panose="020B0604020202020204" pitchFamily="34" charset="0"/>
              <a:buChar char="–"/>
              <a:defRPr sz="2000">
                <a:solidFill>
                  <a:schemeClr val="tx1"/>
                </a:solidFill>
                <a:latin typeface="Lato Light"/>
                <a:ea typeface="MS PGothic" panose="020B0600070205080204" pitchFamily="34" charset="-128"/>
                <a:cs typeface="Lato Light"/>
              </a:defRPr>
            </a:lvl2pPr>
            <a:lvl3pPr marL="1143000" indent="-228600">
              <a:lnSpc>
                <a:spcPct val="90000"/>
              </a:lnSpc>
              <a:spcBef>
                <a:spcPts val="5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3pPr>
            <a:lvl4pPr marL="16002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4pPr>
            <a:lvl5pPr marL="20574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9pPr>
          </a:lstStyle>
          <a:p>
            <a:pPr algn="ctr" eaLnBrk="1" hangingPunct="1">
              <a:lnSpc>
                <a:spcPct val="100000"/>
              </a:lnSpc>
              <a:spcBef>
                <a:spcPct val="0"/>
              </a:spcBef>
              <a:buFontTx/>
              <a:buNone/>
            </a:pPr>
            <a:r>
              <a:rPr lang="en-US" altLang="en-US" sz="2800" b="1" dirty="0">
                <a:solidFill>
                  <a:schemeClr val="accent2"/>
                </a:solidFill>
                <a:latin typeface="Times New Roman" panose="02020603050405020304" pitchFamily="18" charset="0"/>
                <a:cs typeface="Times New Roman" panose="02020603050405020304" pitchFamily="18" charset="0"/>
              </a:rPr>
              <a:t>T</a:t>
            </a:r>
            <a:r>
              <a:rPr lang="vi-VN" altLang="en-US" sz="2800" b="1" dirty="0">
                <a:solidFill>
                  <a:schemeClr val="accent2"/>
                </a:solidFill>
                <a:latin typeface="Times New Roman" panose="02020603050405020304" pitchFamily="18" charset="0"/>
                <a:cs typeface="Times New Roman" panose="02020603050405020304" pitchFamily="18" charset="0"/>
              </a:rPr>
              <a:t>rò chơi điện tử trên mạng</a:t>
            </a:r>
            <a:endParaRPr lang="en-US" altLang="en-US" sz="2800" b="1" dirty="0">
              <a:solidFill>
                <a:schemeClr val="accent2"/>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741043" y="1669158"/>
            <a:ext cx="9228908" cy="796718"/>
            <a:chOff x="4897752" y="2738454"/>
            <a:chExt cx="18457816" cy="1593435"/>
          </a:xfrm>
        </p:grpSpPr>
        <p:sp>
          <p:nvSpPr>
            <p:cNvPr id="7" name="Snip Single Corner Rectangle 6"/>
            <p:cNvSpPr/>
            <p:nvPr/>
          </p:nvSpPr>
          <p:spPr bwMode="auto">
            <a:xfrm>
              <a:off x="6783210" y="2738454"/>
              <a:ext cx="16572358" cy="1593435"/>
            </a:xfrm>
            <a:prstGeom prst="snip1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hangingPunct="1">
                <a:defRPr/>
              </a:pPr>
              <a:r>
                <a:rPr lang="vi-VN" sz="2400" dirty="0">
                  <a:solidFill>
                    <a:schemeClr val="bg1"/>
                  </a:solidFill>
                  <a:latin typeface="Times New Roman" panose="02020603050405020304" pitchFamily="18" charset="0"/>
                  <a:cs typeface="Times New Roman" panose="02020603050405020304" pitchFamily="18" charset="0"/>
                </a:rPr>
                <a:t>Trò chơi không phép, đánh bạc, đổi thưởng vẫn tiếp tục gia tăng trên các kho ứng dụng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bwMode="auto">
            <a:xfrm>
              <a:off x="4897752" y="2738454"/>
              <a:ext cx="1396636" cy="159343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1"/>
                  </a:solidFill>
                  <a:latin typeface="Times New Roman" panose="02020603050405020304" pitchFamily="18" charset="0"/>
                  <a:cs typeface="Times New Roman" panose="02020603050405020304" pitchFamily="18" charset="0"/>
                </a:rPr>
                <a:t>1</a:t>
              </a:r>
            </a:p>
          </p:txBody>
        </p:sp>
      </p:grpSp>
      <p:grpSp>
        <p:nvGrpSpPr>
          <p:cNvPr id="3" name="Group 2"/>
          <p:cNvGrpSpPr/>
          <p:nvPr/>
        </p:nvGrpSpPr>
        <p:grpSpPr>
          <a:xfrm>
            <a:off x="1741043" y="2672197"/>
            <a:ext cx="9228908" cy="796718"/>
            <a:chOff x="4897752" y="4744532"/>
            <a:chExt cx="18457816" cy="1593435"/>
          </a:xfrm>
        </p:grpSpPr>
        <p:sp>
          <p:nvSpPr>
            <p:cNvPr id="8" name="Snip Single Corner Rectangle 7"/>
            <p:cNvSpPr/>
            <p:nvPr/>
          </p:nvSpPr>
          <p:spPr bwMode="auto">
            <a:xfrm>
              <a:off x="6783210" y="4744532"/>
              <a:ext cx="16572358" cy="1593435"/>
            </a:xfrm>
            <a:prstGeom prst="snip1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bwMode="auto">
            <a:xfrm>
              <a:off x="4897752" y="4744532"/>
              <a:ext cx="1396636" cy="159343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latin typeface="Times New Roman" panose="02020603050405020304" pitchFamily="18" charset="0"/>
                  <a:cs typeface="Times New Roman" panose="02020603050405020304" pitchFamily="18" charset="0"/>
                </a:rPr>
                <a:t>2</a:t>
              </a:r>
            </a:p>
          </p:txBody>
        </p:sp>
      </p:grpSp>
      <p:grpSp>
        <p:nvGrpSpPr>
          <p:cNvPr id="4" name="Group 3"/>
          <p:cNvGrpSpPr/>
          <p:nvPr/>
        </p:nvGrpSpPr>
        <p:grpSpPr>
          <a:xfrm>
            <a:off x="1741043" y="3675235"/>
            <a:ext cx="9228908" cy="806240"/>
            <a:chOff x="4897752" y="6750608"/>
            <a:chExt cx="18457816" cy="1612480"/>
          </a:xfrm>
        </p:grpSpPr>
        <p:sp>
          <p:nvSpPr>
            <p:cNvPr id="9" name="Snip Single Corner Rectangle 8"/>
            <p:cNvSpPr/>
            <p:nvPr/>
          </p:nvSpPr>
          <p:spPr bwMode="auto">
            <a:xfrm>
              <a:off x="6783210" y="6750608"/>
              <a:ext cx="16572358" cy="1593435"/>
            </a:xfrm>
            <a:prstGeom prst="snip1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vi-VN" sz="2400" dirty="0">
                  <a:solidFill>
                    <a:schemeClr val="accent5">
                      <a:lumMod val="50000"/>
                    </a:schemeClr>
                  </a:solidFill>
                  <a:latin typeface="Times New Roman" panose="02020603050405020304" pitchFamily="18" charset="0"/>
                  <a:cs typeface="Times New Roman" panose="02020603050405020304" pitchFamily="18" charset="0"/>
                </a:rPr>
                <a:t>Tỷ lệ trò chơi được cấp phép phát hành có nguồn gốc nước ngoài vẫn chiếm tỷ lệ lớn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bwMode="auto">
            <a:xfrm>
              <a:off x="4897752" y="6769653"/>
              <a:ext cx="1396636" cy="159343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chemeClr val="accent5">
                      <a:lumMod val="50000"/>
                    </a:schemeClr>
                  </a:solidFill>
                  <a:latin typeface="Times New Roman" panose="02020603050405020304" pitchFamily="18" charset="0"/>
                  <a:cs typeface="Times New Roman" panose="02020603050405020304" pitchFamily="18" charset="0"/>
                </a:rPr>
                <a:t>3</a:t>
              </a:r>
            </a:p>
          </p:txBody>
        </p:sp>
      </p:grpSp>
      <p:grpSp>
        <p:nvGrpSpPr>
          <p:cNvPr id="5" name="Group 4"/>
          <p:cNvGrpSpPr/>
          <p:nvPr/>
        </p:nvGrpSpPr>
        <p:grpSpPr>
          <a:xfrm>
            <a:off x="1741043" y="4683036"/>
            <a:ext cx="9228908" cy="796718"/>
            <a:chOff x="4897752" y="8766210"/>
            <a:chExt cx="18457816" cy="1593435"/>
          </a:xfrm>
        </p:grpSpPr>
        <p:sp>
          <p:nvSpPr>
            <p:cNvPr id="10" name="Snip Single Corner Rectangle 9"/>
            <p:cNvSpPr/>
            <p:nvPr/>
          </p:nvSpPr>
          <p:spPr bwMode="auto">
            <a:xfrm>
              <a:off x="6783210" y="8766210"/>
              <a:ext cx="16572358" cy="1593435"/>
            </a:xfrm>
            <a:prstGeom prst="snip1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2400" dirty="0">
                  <a:solidFill>
                    <a:schemeClr val="accent5">
                      <a:lumMod val="50000"/>
                    </a:schemeClr>
                  </a:solidFill>
                  <a:latin typeface="Times New Roman" panose="02020603050405020304" pitchFamily="18" charset="0"/>
                  <a:cs typeface="Times New Roman" panose="02020603050405020304" pitchFamily="18" charset="0"/>
                </a:rPr>
                <a:t>C</a:t>
              </a:r>
              <a:r>
                <a:rPr lang="vi-VN" sz="2400" dirty="0">
                  <a:solidFill>
                    <a:schemeClr val="accent5">
                      <a:lumMod val="50000"/>
                    </a:schemeClr>
                  </a:solidFill>
                  <a:latin typeface="Times New Roman" panose="02020603050405020304" pitchFamily="18" charset="0"/>
                  <a:cs typeface="Times New Roman" panose="02020603050405020304" pitchFamily="18" charset="0"/>
                </a:rPr>
                <a:t>hưa có cơ chế, chính sách ưu đãi cho các doanh nghiệp sản xuất game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ectangle 16"/>
            <p:cNvSpPr/>
            <p:nvPr/>
          </p:nvSpPr>
          <p:spPr bwMode="auto">
            <a:xfrm>
              <a:off x="4897752" y="8766210"/>
              <a:ext cx="1396636" cy="15934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latin typeface="Times New Roman" panose="02020603050405020304" pitchFamily="18" charset="0"/>
                  <a:cs typeface="Times New Roman" panose="02020603050405020304" pitchFamily="18" charset="0"/>
                </a:rPr>
                <a:t>4</a:t>
              </a:r>
            </a:p>
          </p:txBody>
        </p:sp>
      </p:grpSp>
      <p:grpSp>
        <p:nvGrpSpPr>
          <p:cNvPr id="6" name="Group 5"/>
          <p:cNvGrpSpPr/>
          <p:nvPr/>
        </p:nvGrpSpPr>
        <p:grpSpPr>
          <a:xfrm>
            <a:off x="1741043" y="5686075"/>
            <a:ext cx="9228908" cy="801478"/>
            <a:chOff x="4897752" y="10772288"/>
            <a:chExt cx="18457816" cy="1602956"/>
          </a:xfrm>
        </p:grpSpPr>
        <p:sp>
          <p:nvSpPr>
            <p:cNvPr id="11" name="Snip Single Corner Rectangle 10"/>
            <p:cNvSpPr/>
            <p:nvPr/>
          </p:nvSpPr>
          <p:spPr bwMode="auto">
            <a:xfrm>
              <a:off x="6783210" y="10772288"/>
              <a:ext cx="16572358" cy="1593435"/>
            </a:xfrm>
            <a:prstGeom prst="snip1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vi-VN" sz="2400" dirty="0">
                  <a:solidFill>
                    <a:schemeClr val="accent5">
                      <a:lumMod val="50000"/>
                    </a:schemeClr>
                  </a:solidFill>
                  <a:latin typeface="Times New Roman" panose="02020603050405020304" pitchFamily="18" charset="0"/>
                  <a:cs typeface="Times New Roman" panose="02020603050405020304" pitchFamily="18" charset="0"/>
                </a:rPr>
                <a:t>Hầu hết các công ty game ở Việt Nam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đều đóng vai trò là những nhà phát hành game hơn là nhà sản xuất</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bwMode="auto">
            <a:xfrm>
              <a:off x="4897752" y="10781809"/>
              <a:ext cx="1396636" cy="159343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chemeClr val="accent5">
                      <a:lumMod val="50000"/>
                    </a:schemeClr>
                  </a:solidFill>
                  <a:latin typeface="Times New Roman" panose="02020603050405020304" pitchFamily="18" charset="0"/>
                  <a:cs typeface="Times New Roman" panose="02020603050405020304" pitchFamily="18" charset="0"/>
                </a:rPr>
                <a:t>5</a:t>
              </a:r>
            </a:p>
          </p:txBody>
        </p:sp>
      </p:grpSp>
      <p:grpSp>
        <p:nvGrpSpPr>
          <p:cNvPr id="20" name="Group 19"/>
          <p:cNvGrpSpPr>
            <a:grpSpLocks/>
          </p:cNvGrpSpPr>
          <p:nvPr/>
        </p:nvGrpSpPr>
        <p:grpSpPr bwMode="auto">
          <a:xfrm>
            <a:off x="5516847" y="771186"/>
            <a:ext cx="1016644" cy="177995"/>
            <a:chOff x="1703388" y="2006913"/>
            <a:chExt cx="1478230" cy="258682"/>
          </a:xfrm>
        </p:grpSpPr>
        <p:sp>
          <p:nvSpPr>
            <p:cNvPr id="21" name="Oval 20"/>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2" name="Oval 21"/>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3" name="Oval 22"/>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 name="Oval 23"/>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 name="Oval 24"/>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Tree>
    <p:extLst>
      <p:ext uri="{BB962C8B-B14F-4D97-AF65-F5344CB8AC3E}">
        <p14:creationId xmlns:p14="http://schemas.microsoft.com/office/powerpoint/2010/main" val="18159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388661"/>
            <a:ext cx="5923008" cy="912575"/>
            <a:chOff x="0" y="3401326"/>
            <a:chExt cx="11846015" cy="1825149"/>
          </a:xfrm>
        </p:grpSpPr>
        <p:sp>
          <p:nvSpPr>
            <p:cNvPr id="2" name="Rectangle 1"/>
            <p:cNvSpPr/>
            <p:nvPr/>
          </p:nvSpPr>
          <p:spPr>
            <a:xfrm>
              <a:off x="0" y="3401326"/>
              <a:ext cx="10487468" cy="18251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effectLst/>
                  <a:latin typeface="Times New Roman" panose="02020603050405020304" pitchFamily="18" charset="0"/>
                  <a:ea typeface="Calibri" panose="020F0502020204030204" pitchFamily="34" charset="0"/>
                </a:rPr>
                <a:t>TỔNG QUAN LĨNH VỰC </a:t>
              </a:r>
            </a:p>
            <a:p>
              <a:pPr algn="ctr">
                <a:defRPr/>
              </a:pPr>
              <a:r>
                <a:rPr lang="en-US" sz="2400" b="1" dirty="0">
                  <a:effectLst/>
                  <a:latin typeface="Times New Roman" panose="02020603050405020304" pitchFamily="18" charset="0"/>
                  <a:ea typeface="Calibri" panose="020F0502020204030204" pitchFamily="34" charset="0"/>
                </a:rPr>
                <a:t>THÔNG TIN ĐIỆN TỬ</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 name="Hexagon 10"/>
            <p:cNvSpPr/>
            <p:nvPr/>
          </p:nvSpPr>
          <p:spPr>
            <a:xfrm>
              <a:off x="9760584" y="3401326"/>
              <a:ext cx="2085431" cy="1825149"/>
            </a:xfrm>
            <a:prstGeom prst="hexagon">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a:latin typeface="Times New Roman" panose="02020603050405020304" pitchFamily="18" charset="0"/>
                  <a:cs typeface="Times New Roman" panose="02020603050405020304" pitchFamily="18" charset="0"/>
                </a:rPr>
                <a:t>1</a:t>
              </a:r>
            </a:p>
          </p:txBody>
        </p:sp>
      </p:grpSp>
      <p:grpSp>
        <p:nvGrpSpPr>
          <p:cNvPr id="9" name="Group 8"/>
          <p:cNvGrpSpPr/>
          <p:nvPr/>
        </p:nvGrpSpPr>
        <p:grpSpPr>
          <a:xfrm>
            <a:off x="1588" y="4384419"/>
            <a:ext cx="5923007" cy="899878"/>
            <a:chOff x="1" y="6391398"/>
            <a:chExt cx="11846014" cy="1799755"/>
          </a:xfrm>
        </p:grpSpPr>
        <p:sp>
          <p:nvSpPr>
            <p:cNvPr id="4" name="Rectangle 3"/>
            <p:cNvSpPr/>
            <p:nvPr/>
          </p:nvSpPr>
          <p:spPr>
            <a:xfrm>
              <a:off x="1" y="6391398"/>
              <a:ext cx="10306541" cy="179975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effectLst/>
                  <a:latin typeface="Times New Roman" panose="02020603050405020304" pitchFamily="18" charset="0"/>
                  <a:ea typeface="Calibri" panose="020F0502020204030204" pitchFamily="34" charset="0"/>
                </a:rPr>
                <a:t>CÁC GIẢI PHÁP TRIỂN KHAI </a:t>
              </a:r>
            </a:p>
            <a:p>
              <a:pPr algn="ctr">
                <a:defRPr/>
              </a:pPr>
              <a:r>
                <a:rPr lang="en-US" sz="2400" b="1" dirty="0">
                  <a:effectLst/>
                  <a:latin typeface="Times New Roman" panose="02020603050405020304" pitchFamily="18" charset="0"/>
                  <a:ea typeface="Calibri" panose="020F0502020204030204" pitchFamily="34" charset="0"/>
                </a:rPr>
                <a:t>TRONG NĂM 2022</a:t>
              </a:r>
              <a:endParaRPr lang="en-US" sz="3200" dirty="0">
                <a:latin typeface="Times New Roman" panose="02020603050405020304" pitchFamily="18" charset="0"/>
                <a:cs typeface="Times New Roman" panose="02020603050405020304" pitchFamily="18" charset="0"/>
              </a:endParaRPr>
            </a:p>
          </p:txBody>
        </p:sp>
        <p:sp>
          <p:nvSpPr>
            <p:cNvPr id="12" name="Hexagon 11"/>
            <p:cNvSpPr/>
            <p:nvPr/>
          </p:nvSpPr>
          <p:spPr>
            <a:xfrm>
              <a:off x="9760584" y="6391398"/>
              <a:ext cx="2085431" cy="1799755"/>
            </a:xfrm>
            <a:prstGeom prst="hexagon">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a:latin typeface="Times New Roman" panose="02020603050405020304" pitchFamily="18" charset="0"/>
                  <a:cs typeface="Times New Roman" panose="02020603050405020304" pitchFamily="18" charset="0"/>
                </a:rPr>
                <a:t>2</a:t>
              </a:r>
            </a:p>
          </p:txBody>
        </p:sp>
      </p:grpSp>
      <p:grpSp>
        <p:nvGrpSpPr>
          <p:cNvPr id="25" name="Group 24"/>
          <p:cNvGrpSpPr/>
          <p:nvPr/>
        </p:nvGrpSpPr>
        <p:grpSpPr>
          <a:xfrm>
            <a:off x="6549908" y="2388661"/>
            <a:ext cx="5642092" cy="914162"/>
            <a:chOff x="13093466" y="3426720"/>
            <a:chExt cx="11284184" cy="1828324"/>
          </a:xfrm>
        </p:grpSpPr>
        <p:sp>
          <p:nvSpPr>
            <p:cNvPr id="3" name="Rectangle 2"/>
            <p:cNvSpPr/>
            <p:nvPr/>
          </p:nvSpPr>
          <p:spPr>
            <a:xfrm>
              <a:off x="14436140" y="3426720"/>
              <a:ext cx="9941510" cy="1828324"/>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effectLst/>
                  <a:latin typeface="Times New Roman" panose="02020603050405020304" pitchFamily="18" charset="0"/>
                  <a:ea typeface="Calibri" panose="020F0502020204030204" pitchFamily="34" charset="0"/>
                </a:rPr>
                <a:t>VẤN ĐỀ </a:t>
              </a:r>
              <a:r>
                <a:rPr lang="vi-VN" sz="2400" b="1" dirty="0">
                  <a:effectLst/>
                  <a:latin typeface="Times New Roman" panose="02020603050405020304" pitchFamily="18" charset="0"/>
                  <a:ea typeface="Calibri" panose="020F0502020204030204" pitchFamily="34" charset="0"/>
                </a:rPr>
                <a:t>ĐẶT RA</a:t>
              </a:r>
              <a:r>
                <a:rPr lang="en-US" sz="2400" b="1" dirty="0">
                  <a:effectLst/>
                  <a:latin typeface="Times New Roman" panose="02020603050405020304" pitchFamily="18" charset="0"/>
                  <a:ea typeface="Calibri" panose="020F0502020204030204" pitchFamily="34" charset="0"/>
                </a:rPr>
                <a:t> </a:t>
              </a:r>
            </a:p>
            <a:p>
              <a:pPr algn="ctr">
                <a:defRPr/>
              </a:pPr>
              <a:r>
                <a:rPr lang="en-US" sz="2400" b="1" dirty="0">
                  <a:effectLst/>
                  <a:latin typeface="Times New Roman" panose="02020603050405020304" pitchFamily="18" charset="0"/>
                  <a:ea typeface="Calibri" panose="020F0502020204030204" pitchFamily="34" charset="0"/>
                </a:rPr>
                <a:t>TRONG CÔNG TÁC QUẢN LÝ</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Hexagon 13"/>
            <p:cNvSpPr/>
            <p:nvPr/>
          </p:nvSpPr>
          <p:spPr>
            <a:xfrm>
              <a:off x="13093466" y="3426720"/>
              <a:ext cx="2088606" cy="1828324"/>
            </a:xfrm>
            <a:prstGeom prst="hexagon">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atin typeface="Times New Roman" panose="02020603050405020304" pitchFamily="18" charset="0"/>
                  <a:cs typeface="Times New Roman" panose="02020603050405020304" pitchFamily="18" charset="0"/>
                </a:rPr>
                <a:t>3</a:t>
              </a:r>
            </a:p>
          </p:txBody>
        </p:sp>
      </p:grpSp>
      <p:grpSp>
        <p:nvGrpSpPr>
          <p:cNvPr id="26" name="Group 25"/>
          <p:cNvGrpSpPr/>
          <p:nvPr/>
        </p:nvGrpSpPr>
        <p:grpSpPr>
          <a:xfrm>
            <a:off x="6548321" y="4408225"/>
            <a:ext cx="5642093" cy="899879"/>
            <a:chOff x="13093466" y="6439010"/>
            <a:chExt cx="11284185" cy="1799757"/>
          </a:xfrm>
        </p:grpSpPr>
        <p:sp>
          <p:nvSpPr>
            <p:cNvPr id="6" name="Rectangle 5"/>
            <p:cNvSpPr/>
            <p:nvPr/>
          </p:nvSpPr>
          <p:spPr>
            <a:xfrm>
              <a:off x="14645636" y="6439010"/>
              <a:ext cx="9732015" cy="17997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vi-VN" sz="2400" b="1" dirty="0">
                  <a:effectLst/>
                  <a:latin typeface="Times New Roman" panose="02020603050405020304" pitchFamily="18" charset="0"/>
                  <a:ea typeface="Calibri" panose="020F0502020204030204" pitchFamily="34" charset="0"/>
                </a:rPr>
                <a:t>ĐỊNH HƯỚNG PHÁT TRIỂN </a:t>
              </a:r>
              <a:endParaRPr lang="en-US" sz="2400" b="1" dirty="0">
                <a:effectLst/>
                <a:latin typeface="Times New Roman" panose="02020603050405020304" pitchFamily="18" charset="0"/>
                <a:ea typeface="Calibri" panose="020F0502020204030204" pitchFamily="34" charset="0"/>
              </a:endParaRPr>
            </a:p>
            <a:p>
              <a:pPr algn="ctr">
                <a:defRPr/>
              </a:pPr>
              <a:r>
                <a:rPr lang="vi-VN" sz="2400" b="1" dirty="0">
                  <a:effectLst/>
                  <a:latin typeface="Times New Roman" panose="02020603050405020304" pitchFamily="18" charset="0"/>
                  <a:ea typeface="Calibri" panose="020F0502020204030204" pitchFamily="34" charset="0"/>
                </a:rPr>
                <a:t>TRONG </a:t>
              </a:r>
              <a:r>
                <a:rPr lang="en-US" sz="2400" b="1" dirty="0">
                  <a:effectLst/>
                  <a:latin typeface="Times New Roman" panose="02020603050405020304" pitchFamily="18" charset="0"/>
                  <a:ea typeface="Calibri" panose="020F0502020204030204" pitchFamily="34" charset="0"/>
                </a:rPr>
                <a:t>NĂM 2023</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Hexagon 14"/>
            <p:cNvSpPr/>
            <p:nvPr/>
          </p:nvSpPr>
          <p:spPr>
            <a:xfrm>
              <a:off x="13093466" y="6439010"/>
              <a:ext cx="2088606" cy="1799757"/>
            </a:xfrm>
            <a:prstGeom prst="hexagon">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atin typeface="Times New Roman" panose="02020603050405020304" pitchFamily="18" charset="0"/>
                  <a:cs typeface="Times New Roman" panose="02020603050405020304" pitchFamily="18" charset="0"/>
                </a:rPr>
                <a:t>4</a:t>
              </a:r>
            </a:p>
          </p:txBody>
        </p:sp>
      </p:grpSp>
      <p:sp>
        <p:nvSpPr>
          <p:cNvPr id="28" name="TextBox 27">
            <a:extLst>
              <a:ext uri="{FF2B5EF4-FFF2-40B4-BE49-F238E27FC236}">
                <a16:creationId xmlns:a16="http://schemas.microsoft.com/office/drawing/2014/main" xmlns="" id="{75BA8BB1-CA9E-4704-9B07-199B74A44EC1}"/>
              </a:ext>
            </a:extLst>
          </p:cNvPr>
          <p:cNvSpPr txBox="1"/>
          <p:nvPr/>
        </p:nvSpPr>
        <p:spPr>
          <a:xfrm>
            <a:off x="2578223" y="383736"/>
            <a:ext cx="7030241" cy="923330"/>
          </a:xfrm>
          <a:prstGeom prst="rect">
            <a:avLst/>
          </a:prstGeom>
          <a:noFill/>
        </p:spPr>
        <p:txBody>
          <a:bodyPr wrap="square" rtlCol="0">
            <a:spAutoFit/>
          </a:bodyPr>
          <a:lstStyle/>
          <a:p>
            <a:pPr algn="ctr"/>
            <a:r>
              <a:rPr lang="en-US" sz="5400" b="1" dirty="0">
                <a:solidFill>
                  <a:srgbClr val="92D050"/>
                </a:solidFill>
                <a:latin typeface="Algerian" panose="04020705040A02060702" pitchFamily="82" charset="0"/>
                <a:ea typeface="Baskerville" panose="02020502070401020303" pitchFamily="18" charset="0"/>
                <a:cs typeface="Times New Roman" panose="02020603050405020304" pitchFamily="18" charset="0"/>
              </a:rPr>
              <a:t>NỘI DUNG CHÍNH</a:t>
            </a:r>
          </a:p>
        </p:txBody>
      </p:sp>
    </p:spTree>
    <p:extLst>
      <p:ext uri="{BB962C8B-B14F-4D97-AF65-F5344CB8AC3E}">
        <p14:creationId xmlns:p14="http://schemas.microsoft.com/office/powerpoint/2010/main" val="3641297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8696" y="230141"/>
            <a:ext cx="1172063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1pPr>
            <a:lvl2pPr marL="742950" indent="-285750">
              <a:lnSpc>
                <a:spcPct val="90000"/>
              </a:lnSpc>
              <a:spcBef>
                <a:spcPts val="500"/>
              </a:spcBef>
              <a:buFont typeface="Arial" panose="020B0604020202020204" pitchFamily="34" charset="0"/>
              <a:buChar char="–"/>
              <a:defRPr sz="2000">
                <a:solidFill>
                  <a:schemeClr val="tx1"/>
                </a:solidFill>
                <a:latin typeface="Lato Light"/>
                <a:ea typeface="MS PGothic" panose="020B0600070205080204" pitchFamily="34" charset="-128"/>
                <a:cs typeface="Lato Light"/>
              </a:defRPr>
            </a:lvl2pPr>
            <a:lvl3pPr marL="1143000" indent="-228600">
              <a:lnSpc>
                <a:spcPct val="90000"/>
              </a:lnSpc>
              <a:spcBef>
                <a:spcPts val="5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3pPr>
            <a:lvl4pPr marL="16002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4pPr>
            <a:lvl5pPr marL="20574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9pPr>
          </a:lstStyle>
          <a:p>
            <a:pPr algn="ctr" eaLnBrk="1" hangingPunct="1">
              <a:lnSpc>
                <a:spcPct val="100000"/>
              </a:lnSpc>
              <a:spcBef>
                <a:spcPct val="0"/>
              </a:spcBef>
              <a:buFontTx/>
              <a:buNone/>
            </a:pPr>
            <a:r>
              <a:rPr lang="en-US" altLang="en-US" sz="2800" b="1" dirty="0" err="1">
                <a:solidFill>
                  <a:schemeClr val="accent2"/>
                </a:solidFill>
                <a:latin typeface="Times New Roman" panose="02020603050405020304" pitchFamily="18" charset="0"/>
                <a:cs typeface="Times New Roman" panose="02020603050405020304" pitchFamily="18" charset="0"/>
              </a:rPr>
              <a:t>Quảng</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cáo</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trên</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mạng</a:t>
            </a:r>
            <a:r>
              <a:rPr lang="en-US" altLang="en-US" sz="2800" b="1" dirty="0">
                <a:solidFill>
                  <a:schemeClr val="accent2"/>
                </a:solidFill>
                <a:latin typeface="Times New Roman" panose="02020603050405020304" pitchFamily="18" charset="0"/>
                <a:cs typeface="Times New Roman" panose="02020603050405020304" pitchFamily="18" charset="0"/>
              </a:rPr>
              <a:t> Internet</a:t>
            </a:r>
          </a:p>
        </p:txBody>
      </p:sp>
      <p:grpSp>
        <p:nvGrpSpPr>
          <p:cNvPr id="4" name="Group 3"/>
          <p:cNvGrpSpPr/>
          <p:nvPr/>
        </p:nvGrpSpPr>
        <p:grpSpPr>
          <a:xfrm>
            <a:off x="1620377" y="1771844"/>
            <a:ext cx="9228908" cy="1097086"/>
            <a:chOff x="4897752" y="6750608"/>
            <a:chExt cx="18457816" cy="1612480"/>
          </a:xfrm>
        </p:grpSpPr>
        <p:sp>
          <p:nvSpPr>
            <p:cNvPr id="9" name="Snip Single Corner Rectangle 8"/>
            <p:cNvSpPr/>
            <p:nvPr/>
          </p:nvSpPr>
          <p:spPr bwMode="auto">
            <a:xfrm>
              <a:off x="6783210" y="6750608"/>
              <a:ext cx="16572358" cy="1593435"/>
            </a:xfrm>
            <a:prstGeom prst="snip1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hangingPunct="1">
                <a:defRPr/>
              </a:pPr>
              <a:r>
                <a:rPr lang="vi-VN" sz="2400" dirty="0">
                  <a:solidFill>
                    <a:schemeClr val="bg1"/>
                  </a:solidFill>
                  <a:latin typeface="Times New Roman" panose="02020603050405020304" pitchFamily="18" charset="0"/>
                  <a:cs typeface="Times New Roman" panose="02020603050405020304" pitchFamily="18" charset="0"/>
                </a:rPr>
                <a:t>Người kinh doanh dịch vụ quảng cáo nước ngoài chưa nghiêm túc tuân thủ quy định pháp luật Việt Nam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bwMode="auto">
            <a:xfrm>
              <a:off x="4897752" y="6769653"/>
              <a:ext cx="1396636" cy="159343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1"/>
                  </a:solidFill>
                  <a:latin typeface="Times New Roman" panose="02020603050405020304" pitchFamily="18" charset="0"/>
                  <a:cs typeface="Times New Roman" panose="02020603050405020304" pitchFamily="18" charset="0"/>
                </a:rPr>
                <a:t>1</a:t>
              </a:r>
            </a:p>
          </p:txBody>
        </p:sp>
      </p:grpSp>
      <p:grpSp>
        <p:nvGrpSpPr>
          <p:cNvPr id="5" name="Group 4"/>
          <p:cNvGrpSpPr/>
          <p:nvPr/>
        </p:nvGrpSpPr>
        <p:grpSpPr>
          <a:xfrm>
            <a:off x="1620377" y="3394710"/>
            <a:ext cx="9228908" cy="1234440"/>
            <a:chOff x="4897752" y="8766210"/>
            <a:chExt cx="18457816" cy="1593435"/>
          </a:xfrm>
        </p:grpSpPr>
        <p:sp>
          <p:nvSpPr>
            <p:cNvPr id="10" name="Snip Single Corner Rectangle 9"/>
            <p:cNvSpPr/>
            <p:nvPr/>
          </p:nvSpPr>
          <p:spPr bwMode="auto">
            <a:xfrm>
              <a:off x="6783210" y="8766210"/>
              <a:ext cx="16572358" cy="1593435"/>
            </a:xfrm>
            <a:prstGeom prst="snip1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vi-VN" sz="2400" dirty="0">
                  <a:latin typeface="Times New Roman" panose="02020603050405020304" pitchFamily="18" charset="0"/>
                  <a:cs typeface="Times New Roman" panose="02020603050405020304" pitchFamily="18" charset="0"/>
                </a:rPr>
                <a:t>Các nhãn hàng, doanh nghiệp cung cấp dịch vụ quảng cáo, người phát hành quảng cáo Việt Nam vẫn chưa chủ động kiểm soát quảng cáo</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bwMode="auto">
            <a:xfrm>
              <a:off x="4897752" y="8766210"/>
              <a:ext cx="1396636" cy="15934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latin typeface="Times New Roman" panose="02020603050405020304" pitchFamily="18" charset="0"/>
                  <a:cs typeface="Times New Roman" panose="02020603050405020304" pitchFamily="18" charset="0"/>
                </a:rPr>
                <a:t>2</a:t>
              </a:r>
            </a:p>
          </p:txBody>
        </p:sp>
      </p:grpSp>
      <p:grpSp>
        <p:nvGrpSpPr>
          <p:cNvPr id="6" name="Group 5"/>
          <p:cNvGrpSpPr/>
          <p:nvPr/>
        </p:nvGrpSpPr>
        <p:grpSpPr>
          <a:xfrm>
            <a:off x="1620377" y="5076632"/>
            <a:ext cx="9228908" cy="1084127"/>
            <a:chOff x="4897752" y="10772288"/>
            <a:chExt cx="18457816" cy="1602956"/>
          </a:xfrm>
        </p:grpSpPr>
        <p:sp>
          <p:nvSpPr>
            <p:cNvPr id="11" name="Snip Single Corner Rectangle 10"/>
            <p:cNvSpPr/>
            <p:nvPr/>
          </p:nvSpPr>
          <p:spPr bwMode="auto">
            <a:xfrm>
              <a:off x="6783210" y="10772288"/>
              <a:ext cx="16572358" cy="1593435"/>
            </a:xfrm>
            <a:prstGeom prst="snip1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just">
                <a:lnSpc>
                  <a:spcPct val="120000"/>
                </a:lnSpc>
                <a:spcBef>
                  <a:spcPts val="200"/>
                </a:spcBef>
                <a:spcAft>
                  <a:spcPts val="2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p>
          </p:txBody>
        </p:sp>
        <p:sp>
          <p:nvSpPr>
            <p:cNvPr id="18" name="Rectangle 17"/>
            <p:cNvSpPr/>
            <p:nvPr/>
          </p:nvSpPr>
          <p:spPr bwMode="auto">
            <a:xfrm>
              <a:off x="4897752" y="10781809"/>
              <a:ext cx="1396636" cy="159343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3</a:t>
              </a:r>
            </a:p>
          </p:txBody>
        </p:sp>
      </p:grpSp>
      <p:grpSp>
        <p:nvGrpSpPr>
          <p:cNvPr id="20" name="Group 19"/>
          <p:cNvGrpSpPr>
            <a:grpSpLocks/>
          </p:cNvGrpSpPr>
          <p:nvPr/>
        </p:nvGrpSpPr>
        <p:grpSpPr bwMode="auto">
          <a:xfrm>
            <a:off x="5516847" y="771186"/>
            <a:ext cx="1016644" cy="177995"/>
            <a:chOff x="1703388" y="2006913"/>
            <a:chExt cx="1478230" cy="258682"/>
          </a:xfrm>
        </p:grpSpPr>
        <p:sp>
          <p:nvSpPr>
            <p:cNvPr id="21" name="Oval 20"/>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2" name="Oval 21"/>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3" name="Oval 22"/>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 name="Oval 23"/>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 name="Oval 24"/>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Tree>
    <p:extLst>
      <p:ext uri="{BB962C8B-B14F-4D97-AF65-F5344CB8AC3E}">
        <p14:creationId xmlns:p14="http://schemas.microsoft.com/office/powerpoint/2010/main" val="149771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2" name="Group 3742"/>
          <p:cNvGrpSpPr/>
          <p:nvPr/>
        </p:nvGrpSpPr>
        <p:grpSpPr>
          <a:xfrm>
            <a:off x="2498181" y="3238124"/>
            <a:ext cx="6946869" cy="3632187"/>
            <a:chOff x="0" y="-143298"/>
            <a:chExt cx="13893734" cy="7264373"/>
          </a:xfrm>
        </p:grpSpPr>
        <p:sp>
          <p:nvSpPr>
            <p:cNvPr id="3724" name="Shape 3724"/>
            <p:cNvSpPr/>
            <p:nvPr/>
          </p:nvSpPr>
          <p:spPr>
            <a:xfrm>
              <a:off x="1416645" y="0"/>
              <a:ext cx="11050230" cy="7104386"/>
            </a:xfrm>
            <a:custGeom>
              <a:avLst/>
              <a:gdLst/>
              <a:ahLst/>
              <a:cxnLst>
                <a:cxn ang="0">
                  <a:pos x="wd2" y="hd2"/>
                </a:cxn>
                <a:cxn ang="5400000">
                  <a:pos x="wd2" y="hd2"/>
                </a:cxn>
                <a:cxn ang="10800000">
                  <a:pos x="wd2" y="hd2"/>
                </a:cxn>
                <a:cxn ang="16200000">
                  <a:pos x="wd2" y="hd2"/>
                </a:cxn>
              </a:cxnLst>
              <a:rect l="0" t="0" r="r" b="b"/>
              <a:pathLst>
                <a:path w="21600" h="21600" extrusionOk="0">
                  <a:moveTo>
                    <a:pt x="806" y="21600"/>
                  </a:moveTo>
                  <a:cubicBezTo>
                    <a:pt x="361" y="21600"/>
                    <a:pt x="0" y="21038"/>
                    <a:pt x="0" y="20347"/>
                  </a:cubicBezTo>
                  <a:lnTo>
                    <a:pt x="0" y="1253"/>
                  </a:lnTo>
                  <a:cubicBezTo>
                    <a:pt x="0" y="562"/>
                    <a:pt x="361" y="0"/>
                    <a:pt x="806" y="0"/>
                  </a:cubicBezTo>
                  <a:lnTo>
                    <a:pt x="20794" y="0"/>
                  </a:lnTo>
                  <a:cubicBezTo>
                    <a:pt x="21238" y="0"/>
                    <a:pt x="21600" y="562"/>
                    <a:pt x="21600" y="1253"/>
                  </a:cubicBezTo>
                  <a:lnTo>
                    <a:pt x="21600" y="20347"/>
                  </a:lnTo>
                  <a:cubicBezTo>
                    <a:pt x="21600" y="21038"/>
                    <a:pt x="21238" y="21600"/>
                    <a:pt x="20794" y="21600"/>
                  </a:cubicBezTo>
                  <a:cubicBezTo>
                    <a:pt x="20794" y="21600"/>
                    <a:pt x="806" y="21600"/>
                    <a:pt x="806" y="21600"/>
                  </a:cubicBezTo>
                  <a:close/>
                </a:path>
              </a:pathLst>
            </a:custGeom>
            <a:gradFill flip="none" rotWithShape="1">
              <a:gsLst>
                <a:gs pos="0">
                  <a:srgbClr val="B5B7B9">
                    <a:alpha val="0"/>
                  </a:srgbClr>
                </a:gs>
                <a:gs pos="100000">
                  <a:srgbClr val="EBECED">
                    <a:alpha val="0"/>
                  </a:srgbClr>
                </a:gs>
              </a:gsLst>
              <a:lin ang="4380001"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25" name="Shape 3725"/>
            <p:cNvSpPr/>
            <p:nvPr/>
          </p:nvSpPr>
          <p:spPr>
            <a:xfrm>
              <a:off x="1455281" y="38635"/>
              <a:ext cx="10971412" cy="7025605"/>
            </a:xfrm>
            <a:custGeom>
              <a:avLst/>
              <a:gdLst/>
              <a:ahLst/>
              <a:cxnLst>
                <a:cxn ang="0">
                  <a:pos x="wd2" y="hd2"/>
                </a:cxn>
                <a:cxn ang="5400000">
                  <a:pos x="wd2" y="hd2"/>
                </a:cxn>
                <a:cxn ang="10800000">
                  <a:pos x="wd2" y="hd2"/>
                </a:cxn>
                <a:cxn ang="16200000">
                  <a:pos x="wd2" y="hd2"/>
                </a:cxn>
              </a:cxnLst>
              <a:rect l="0" t="0" r="r" b="b"/>
              <a:pathLst>
                <a:path w="21600" h="21600" extrusionOk="0">
                  <a:moveTo>
                    <a:pt x="734" y="21600"/>
                  </a:moveTo>
                  <a:cubicBezTo>
                    <a:pt x="329" y="21600"/>
                    <a:pt x="0" y="21086"/>
                    <a:pt x="0" y="20454"/>
                  </a:cubicBezTo>
                  <a:lnTo>
                    <a:pt x="0" y="1146"/>
                  </a:lnTo>
                  <a:cubicBezTo>
                    <a:pt x="0" y="514"/>
                    <a:pt x="329" y="0"/>
                    <a:pt x="734" y="0"/>
                  </a:cubicBezTo>
                  <a:lnTo>
                    <a:pt x="20866" y="0"/>
                  </a:lnTo>
                  <a:cubicBezTo>
                    <a:pt x="21271" y="0"/>
                    <a:pt x="21600" y="514"/>
                    <a:pt x="21600" y="1146"/>
                  </a:cubicBezTo>
                  <a:lnTo>
                    <a:pt x="21600" y="20454"/>
                  </a:lnTo>
                  <a:cubicBezTo>
                    <a:pt x="21600" y="21086"/>
                    <a:pt x="21271" y="21600"/>
                    <a:pt x="20866" y="21600"/>
                  </a:cubicBezTo>
                  <a:cubicBezTo>
                    <a:pt x="20866" y="21600"/>
                    <a:pt x="734" y="21600"/>
                    <a:pt x="734" y="21600"/>
                  </a:cubicBezTo>
                  <a:close/>
                </a:path>
              </a:pathLst>
            </a:custGeom>
            <a:solidFill>
              <a:srgbClr val="2F2A2B"/>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26" name="Shape 3726"/>
            <p:cNvSpPr/>
            <p:nvPr/>
          </p:nvSpPr>
          <p:spPr>
            <a:xfrm>
              <a:off x="511622" y="-143298"/>
              <a:ext cx="10892669" cy="6946849"/>
            </a:xfrm>
            <a:custGeom>
              <a:avLst/>
              <a:gdLst/>
              <a:ahLst/>
              <a:cxnLst>
                <a:cxn ang="0">
                  <a:pos x="wd2" y="hd2"/>
                </a:cxn>
                <a:cxn ang="5400000">
                  <a:pos x="wd2" y="hd2"/>
                </a:cxn>
                <a:cxn ang="10800000">
                  <a:pos x="wd2" y="hd2"/>
                </a:cxn>
                <a:cxn ang="16200000">
                  <a:pos x="wd2" y="hd2"/>
                </a:cxn>
              </a:cxnLst>
              <a:rect l="0" t="0" r="r" b="b"/>
              <a:pathLst>
                <a:path w="21600" h="21600" extrusionOk="0">
                  <a:moveTo>
                    <a:pt x="21600" y="20563"/>
                  </a:moveTo>
                  <a:cubicBezTo>
                    <a:pt x="21600" y="21136"/>
                    <a:pt x="21304" y="21600"/>
                    <a:pt x="20939" y="21600"/>
                  </a:cubicBezTo>
                  <a:lnTo>
                    <a:pt x="661" y="21600"/>
                  </a:lnTo>
                  <a:cubicBezTo>
                    <a:pt x="296" y="21600"/>
                    <a:pt x="0" y="21136"/>
                    <a:pt x="0" y="20563"/>
                  </a:cubicBezTo>
                  <a:lnTo>
                    <a:pt x="0" y="1037"/>
                  </a:lnTo>
                  <a:cubicBezTo>
                    <a:pt x="0" y="464"/>
                    <a:pt x="296" y="0"/>
                    <a:pt x="661" y="0"/>
                  </a:cubicBezTo>
                  <a:lnTo>
                    <a:pt x="20939" y="0"/>
                  </a:lnTo>
                  <a:cubicBezTo>
                    <a:pt x="21304" y="0"/>
                    <a:pt x="21600" y="464"/>
                    <a:pt x="21600" y="1037"/>
                  </a:cubicBezTo>
                  <a:cubicBezTo>
                    <a:pt x="21600" y="1037"/>
                    <a:pt x="21600" y="20563"/>
                    <a:pt x="21600" y="20563"/>
                  </a:cubicBezTo>
                  <a:close/>
                </a:path>
              </a:pathLst>
            </a:custGeom>
            <a:gradFill flip="none" rotWithShape="1">
              <a:gsLst>
                <a:gs pos="0">
                  <a:srgbClr val="B5B7B9">
                    <a:alpha val="0"/>
                  </a:srgbClr>
                </a:gs>
                <a:gs pos="100000">
                  <a:srgbClr val="EBECED">
                    <a:alpha val="0"/>
                  </a:srgbClr>
                </a:gs>
              </a:gsLst>
              <a:lin ang="2279999"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28" name="Shape 3728"/>
            <p:cNvSpPr/>
            <p:nvPr/>
          </p:nvSpPr>
          <p:spPr>
            <a:xfrm>
              <a:off x="6748386" y="77271"/>
              <a:ext cx="5643261" cy="6946850"/>
            </a:xfrm>
            <a:custGeom>
              <a:avLst/>
              <a:gdLst/>
              <a:ahLst/>
              <a:cxnLst>
                <a:cxn ang="0">
                  <a:pos x="wd2" y="hd2"/>
                </a:cxn>
                <a:cxn ang="5400000">
                  <a:pos x="wd2" y="hd2"/>
                </a:cxn>
                <a:cxn ang="10800000">
                  <a:pos x="wd2" y="hd2"/>
                </a:cxn>
                <a:cxn ang="16200000">
                  <a:pos x="wd2" y="hd2"/>
                </a:cxn>
              </a:cxnLst>
              <a:rect l="0" t="0" r="r" b="b"/>
              <a:pathLst>
                <a:path w="21600" h="21600" extrusionOk="0">
                  <a:moveTo>
                    <a:pt x="20324" y="0"/>
                  </a:moveTo>
                  <a:lnTo>
                    <a:pt x="12741" y="0"/>
                  </a:lnTo>
                  <a:lnTo>
                    <a:pt x="0" y="21600"/>
                  </a:lnTo>
                  <a:lnTo>
                    <a:pt x="20324" y="21600"/>
                  </a:lnTo>
                  <a:cubicBezTo>
                    <a:pt x="21029" y="21600"/>
                    <a:pt x="21600" y="21136"/>
                    <a:pt x="21600" y="20563"/>
                  </a:cubicBezTo>
                  <a:lnTo>
                    <a:pt x="21600" y="1037"/>
                  </a:lnTo>
                  <a:cubicBezTo>
                    <a:pt x="21600" y="464"/>
                    <a:pt x="21029" y="0"/>
                    <a:pt x="20324" y="0"/>
                  </a:cubicBezTo>
                  <a:close/>
                </a:path>
              </a:pathLst>
            </a:custGeom>
            <a:solidFill>
              <a:srgbClr val="FFFFFF">
                <a:alpha val="1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29" name="Shape 3729"/>
            <p:cNvSpPr/>
            <p:nvPr/>
          </p:nvSpPr>
          <p:spPr>
            <a:xfrm>
              <a:off x="0" y="6838537"/>
              <a:ext cx="13891181" cy="282538"/>
            </a:xfrm>
            <a:custGeom>
              <a:avLst/>
              <a:gdLst/>
              <a:ahLst/>
              <a:cxnLst>
                <a:cxn ang="0">
                  <a:pos x="wd2" y="hd2"/>
                </a:cxn>
                <a:cxn ang="5400000">
                  <a:pos x="wd2" y="hd2"/>
                </a:cxn>
                <a:cxn ang="10800000">
                  <a:pos x="wd2" y="hd2"/>
                </a:cxn>
                <a:cxn ang="16200000">
                  <a:pos x="wd2" y="hd2"/>
                </a:cxn>
              </a:cxnLst>
              <a:rect l="0" t="0" r="r" b="b"/>
              <a:pathLst>
                <a:path w="21600" h="21600" extrusionOk="0">
                  <a:moveTo>
                    <a:pt x="3037" y="21600"/>
                  </a:moveTo>
                  <a:lnTo>
                    <a:pt x="18645" y="21600"/>
                  </a:lnTo>
                  <a:cubicBezTo>
                    <a:pt x="18960" y="21600"/>
                    <a:pt x="21600" y="11932"/>
                    <a:pt x="21600" y="0"/>
                  </a:cubicBezTo>
                  <a:lnTo>
                    <a:pt x="0" y="0"/>
                  </a:lnTo>
                  <a:cubicBezTo>
                    <a:pt x="0" y="11930"/>
                    <a:pt x="2723" y="21600"/>
                    <a:pt x="3037" y="21600"/>
                  </a:cubicBezTo>
                  <a:close/>
                </a:path>
              </a:pathLst>
            </a:custGeom>
            <a:gradFill flip="none" rotWithShape="1">
              <a:gsLst>
                <a:gs pos="0">
                  <a:srgbClr val="2F2A2B">
                    <a:alpha val="0"/>
                  </a:srgbClr>
                </a:gs>
                <a:gs pos="100000">
                  <a:srgbClr val="D9DBDB">
                    <a:alpha val="0"/>
                  </a:srgbClr>
                </a:gs>
              </a:gsLst>
              <a:lin ang="1620000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0" name="Shape 3730"/>
            <p:cNvSpPr/>
            <p:nvPr/>
          </p:nvSpPr>
          <p:spPr>
            <a:xfrm>
              <a:off x="6877172" y="218936"/>
              <a:ext cx="141628" cy="1416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6"/>
                    <a:pt x="16762" y="21600"/>
                    <a:pt x="10802" y="21600"/>
                  </a:cubicBezTo>
                  <a:cubicBezTo>
                    <a:pt x="4834" y="21600"/>
                    <a:pt x="0" y="16766"/>
                    <a:pt x="0" y="10801"/>
                  </a:cubicBezTo>
                  <a:cubicBezTo>
                    <a:pt x="0" y="4838"/>
                    <a:pt x="4834" y="0"/>
                    <a:pt x="10802" y="0"/>
                  </a:cubicBezTo>
                  <a:cubicBezTo>
                    <a:pt x="16762" y="0"/>
                    <a:pt x="21600" y="4838"/>
                    <a:pt x="21600" y="10801"/>
                  </a:cubicBezTo>
                  <a:close/>
                </a:path>
              </a:pathLst>
            </a:custGeom>
            <a:gradFill flip="none" rotWithShape="1">
              <a:gsLst>
                <a:gs pos="0">
                  <a:srgbClr val="000000">
                    <a:alpha val="0"/>
                  </a:srgbClr>
                </a:gs>
                <a:gs pos="100000">
                  <a:srgbClr val="000000">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1" name="Shape 3731"/>
            <p:cNvSpPr/>
            <p:nvPr/>
          </p:nvSpPr>
          <p:spPr>
            <a:xfrm>
              <a:off x="6890051" y="231814"/>
              <a:ext cx="110117" cy="110117"/>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4844" y="21600"/>
                    <a:pt x="0" y="16756"/>
                    <a:pt x="0" y="10799"/>
                  </a:cubicBezTo>
                  <a:cubicBezTo>
                    <a:pt x="0" y="4844"/>
                    <a:pt x="4844" y="0"/>
                    <a:pt x="10806" y="0"/>
                  </a:cubicBezTo>
                  <a:cubicBezTo>
                    <a:pt x="16757" y="0"/>
                    <a:pt x="21600" y="4844"/>
                    <a:pt x="21600" y="10799"/>
                  </a:cubicBezTo>
                  <a:cubicBezTo>
                    <a:pt x="21600" y="16756"/>
                    <a:pt x="16757" y="21600"/>
                    <a:pt x="10806" y="21600"/>
                  </a:cubicBezTo>
                  <a:close/>
                </a:path>
              </a:pathLst>
            </a:custGeom>
            <a:gradFill flip="none" rotWithShape="1">
              <a:gsLst>
                <a:gs pos="0">
                  <a:srgbClr val="000000">
                    <a:alpha val="0"/>
                  </a:srgbClr>
                </a:gs>
                <a:gs pos="100000">
                  <a:srgbClr val="000000">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2" name="Shape 3732"/>
            <p:cNvSpPr/>
            <p:nvPr/>
          </p:nvSpPr>
          <p:spPr>
            <a:xfrm>
              <a:off x="6890051" y="231814"/>
              <a:ext cx="110117" cy="110117"/>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4844" y="21600"/>
                    <a:pt x="0" y="16756"/>
                    <a:pt x="0" y="10799"/>
                  </a:cubicBezTo>
                  <a:cubicBezTo>
                    <a:pt x="0" y="4844"/>
                    <a:pt x="4844" y="0"/>
                    <a:pt x="10806" y="0"/>
                  </a:cubicBezTo>
                  <a:cubicBezTo>
                    <a:pt x="16757" y="0"/>
                    <a:pt x="21600" y="4844"/>
                    <a:pt x="21600" y="10799"/>
                  </a:cubicBezTo>
                  <a:cubicBezTo>
                    <a:pt x="21600" y="16756"/>
                    <a:pt x="16757" y="21600"/>
                    <a:pt x="10806" y="21600"/>
                  </a:cubicBezTo>
                  <a:close/>
                </a:path>
              </a:pathLst>
            </a:custGeom>
            <a:gradFill flip="none" rotWithShape="1">
              <a:gsLst>
                <a:gs pos="0">
                  <a:srgbClr val="000000">
                    <a:alpha val="0"/>
                  </a:srgbClr>
                </a:gs>
                <a:gs pos="100000">
                  <a:srgbClr val="000000">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3" name="Shape 3733"/>
            <p:cNvSpPr/>
            <p:nvPr/>
          </p:nvSpPr>
          <p:spPr>
            <a:xfrm>
              <a:off x="6902929" y="244693"/>
              <a:ext cx="78643" cy="78638"/>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cubicBezTo>
                    <a:pt x="4845" y="21600"/>
                    <a:pt x="0" y="16755"/>
                    <a:pt x="0" y="10799"/>
                  </a:cubicBezTo>
                  <a:cubicBezTo>
                    <a:pt x="0" y="4843"/>
                    <a:pt x="4845" y="0"/>
                    <a:pt x="10807" y="0"/>
                  </a:cubicBezTo>
                  <a:cubicBezTo>
                    <a:pt x="16754" y="0"/>
                    <a:pt x="21600" y="4843"/>
                    <a:pt x="21600" y="10799"/>
                  </a:cubicBezTo>
                  <a:cubicBezTo>
                    <a:pt x="21600" y="16755"/>
                    <a:pt x="16754" y="21600"/>
                    <a:pt x="10807" y="21600"/>
                  </a:cubicBezTo>
                  <a:close/>
                </a:path>
              </a:pathLst>
            </a:custGeom>
            <a:gradFill flip="none" rotWithShape="1">
              <a:gsLst>
                <a:gs pos="0">
                  <a:srgbClr val="000000">
                    <a:alpha val="0"/>
                  </a:srgbClr>
                </a:gs>
                <a:gs pos="100000">
                  <a:srgbClr val="000000">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4" name="Shape 3734"/>
            <p:cNvSpPr/>
            <p:nvPr/>
          </p:nvSpPr>
          <p:spPr>
            <a:xfrm>
              <a:off x="6954444" y="283329"/>
              <a:ext cx="27758" cy="2751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43"/>
                    <a:pt x="16746" y="21600"/>
                    <a:pt x="10795" y="21600"/>
                  </a:cubicBezTo>
                  <a:cubicBezTo>
                    <a:pt x="4835" y="21600"/>
                    <a:pt x="0" y="16743"/>
                    <a:pt x="0" y="10800"/>
                  </a:cubicBezTo>
                  <a:cubicBezTo>
                    <a:pt x="0" y="4837"/>
                    <a:pt x="4835" y="0"/>
                    <a:pt x="10795" y="0"/>
                  </a:cubicBezTo>
                  <a:cubicBezTo>
                    <a:pt x="16746" y="0"/>
                    <a:pt x="21600" y="4837"/>
                    <a:pt x="21600" y="10800"/>
                  </a:cubicBezTo>
                  <a:close/>
                </a:path>
              </a:pathLst>
            </a:custGeom>
            <a:gradFill flip="none" rotWithShape="1">
              <a:gsLst>
                <a:gs pos="0">
                  <a:srgbClr val="FFFFFF">
                    <a:alpha val="0"/>
                  </a:srgbClr>
                </a:gs>
                <a:gs pos="100000">
                  <a:srgbClr val="28B8E6">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5" name="Shape 3735"/>
            <p:cNvSpPr/>
            <p:nvPr/>
          </p:nvSpPr>
          <p:spPr>
            <a:xfrm>
              <a:off x="6954444" y="283329"/>
              <a:ext cx="27758" cy="2751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43"/>
                    <a:pt x="16746" y="21600"/>
                    <a:pt x="10795" y="21600"/>
                  </a:cubicBezTo>
                  <a:cubicBezTo>
                    <a:pt x="4835" y="21600"/>
                    <a:pt x="0" y="16743"/>
                    <a:pt x="0" y="10800"/>
                  </a:cubicBezTo>
                  <a:cubicBezTo>
                    <a:pt x="0" y="4837"/>
                    <a:pt x="4835" y="0"/>
                    <a:pt x="10795" y="0"/>
                  </a:cubicBezTo>
                  <a:cubicBezTo>
                    <a:pt x="16746" y="0"/>
                    <a:pt x="21600" y="4837"/>
                    <a:pt x="21600" y="10800"/>
                  </a:cubicBezTo>
                  <a:close/>
                </a:path>
              </a:pathLst>
            </a:custGeom>
            <a:gradFill flip="none" rotWithShape="1">
              <a:gsLst>
                <a:gs pos="0">
                  <a:srgbClr val="FFFFFF">
                    <a:alpha val="0"/>
                  </a:srgbClr>
                </a:gs>
                <a:gs pos="100000">
                  <a:srgbClr val="28B8E6">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6" name="Shape 3736"/>
            <p:cNvSpPr/>
            <p:nvPr/>
          </p:nvSpPr>
          <p:spPr>
            <a:xfrm>
              <a:off x="1468160" y="6683994"/>
              <a:ext cx="10950634" cy="1204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adFill flip="none" rotWithShape="1">
              <a:gsLst>
                <a:gs pos="0">
                  <a:srgbClr val="2F2A2B">
                    <a:alpha val="0"/>
                  </a:srgbClr>
                </a:gs>
                <a:gs pos="100000">
                  <a:srgbClr val="2F2A2B">
                    <a:alpha val="0"/>
                  </a:srgbClr>
                </a:gs>
              </a:gsLst>
              <a:lin ang="1620000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7" name="Shape 3737"/>
            <p:cNvSpPr/>
            <p:nvPr/>
          </p:nvSpPr>
          <p:spPr>
            <a:xfrm>
              <a:off x="0" y="6787022"/>
              <a:ext cx="13893734" cy="708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adFill flip="none" rotWithShape="1">
              <a:gsLst>
                <a:gs pos="0">
                  <a:srgbClr val="E1E1E1">
                    <a:alpha val="0"/>
                  </a:srgbClr>
                </a:gs>
                <a:gs pos="100000">
                  <a:srgbClr val="A5A5A5">
                    <a:alpha val="0"/>
                  </a:srgbClr>
                </a:gs>
              </a:gsLst>
              <a:lin ang="4944635"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8" name="Shape 3738"/>
            <p:cNvSpPr/>
            <p:nvPr/>
          </p:nvSpPr>
          <p:spPr>
            <a:xfrm>
              <a:off x="5795370" y="6799901"/>
              <a:ext cx="2292435" cy="87997"/>
            </a:xfrm>
            <a:custGeom>
              <a:avLst/>
              <a:gdLst/>
              <a:ahLst/>
              <a:cxnLst>
                <a:cxn ang="0">
                  <a:pos x="wd2" y="hd2"/>
                </a:cxn>
                <a:cxn ang="5400000">
                  <a:pos x="wd2" y="hd2"/>
                </a:cxn>
                <a:cxn ang="10800000">
                  <a:pos x="wd2" y="hd2"/>
                </a:cxn>
                <a:cxn ang="16200000">
                  <a:pos x="wd2" y="hd2"/>
                </a:cxn>
              </a:cxnLst>
              <a:rect l="0" t="0" r="r" b="b"/>
              <a:pathLst>
                <a:path w="21600" h="20245" extrusionOk="0">
                  <a:moveTo>
                    <a:pt x="21600" y="6330"/>
                  </a:moveTo>
                  <a:cubicBezTo>
                    <a:pt x="21600" y="14015"/>
                    <a:pt x="21161" y="20245"/>
                    <a:pt x="20618" y="20245"/>
                  </a:cubicBezTo>
                  <a:lnTo>
                    <a:pt x="982" y="20245"/>
                  </a:lnTo>
                  <a:cubicBezTo>
                    <a:pt x="440" y="20245"/>
                    <a:pt x="0" y="14015"/>
                    <a:pt x="0" y="6330"/>
                  </a:cubicBezTo>
                  <a:lnTo>
                    <a:pt x="0" y="6330"/>
                  </a:lnTo>
                  <a:cubicBezTo>
                    <a:pt x="0" y="-1355"/>
                    <a:pt x="571" y="242"/>
                    <a:pt x="1113" y="242"/>
                  </a:cubicBezTo>
                  <a:lnTo>
                    <a:pt x="20518" y="112"/>
                  </a:lnTo>
                  <a:cubicBezTo>
                    <a:pt x="21060" y="112"/>
                    <a:pt x="21600" y="-1355"/>
                    <a:pt x="21600" y="6330"/>
                  </a:cubicBezTo>
                  <a:cubicBezTo>
                    <a:pt x="21600" y="6330"/>
                    <a:pt x="21600" y="6330"/>
                    <a:pt x="21600" y="6330"/>
                  </a:cubicBezTo>
                  <a:close/>
                </a:path>
              </a:pathLst>
            </a:custGeom>
            <a:solidFill>
              <a:srgbClr val="EBECED"/>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39" name="Shape 3739"/>
            <p:cNvSpPr/>
            <p:nvPr/>
          </p:nvSpPr>
          <p:spPr>
            <a:xfrm>
              <a:off x="5795370" y="6787022"/>
              <a:ext cx="2292435" cy="87999"/>
            </a:xfrm>
            <a:custGeom>
              <a:avLst/>
              <a:gdLst/>
              <a:ahLst/>
              <a:cxnLst>
                <a:cxn ang="0">
                  <a:pos x="wd2" y="hd2"/>
                </a:cxn>
                <a:cxn ang="5400000">
                  <a:pos x="wd2" y="hd2"/>
                </a:cxn>
                <a:cxn ang="10800000">
                  <a:pos x="wd2" y="hd2"/>
                </a:cxn>
                <a:cxn ang="16200000">
                  <a:pos x="wd2" y="hd2"/>
                </a:cxn>
              </a:cxnLst>
              <a:rect l="0" t="0" r="r" b="b"/>
              <a:pathLst>
                <a:path w="21600" h="20243" extrusionOk="0">
                  <a:moveTo>
                    <a:pt x="21600" y="6327"/>
                  </a:moveTo>
                  <a:cubicBezTo>
                    <a:pt x="21600" y="14014"/>
                    <a:pt x="21161" y="20243"/>
                    <a:pt x="20618" y="20243"/>
                  </a:cubicBezTo>
                  <a:lnTo>
                    <a:pt x="982" y="20243"/>
                  </a:lnTo>
                  <a:cubicBezTo>
                    <a:pt x="440" y="20243"/>
                    <a:pt x="0" y="14014"/>
                    <a:pt x="0" y="6327"/>
                  </a:cubicBezTo>
                  <a:lnTo>
                    <a:pt x="0" y="6327"/>
                  </a:lnTo>
                  <a:cubicBezTo>
                    <a:pt x="0" y="-1357"/>
                    <a:pt x="571" y="243"/>
                    <a:pt x="1113" y="243"/>
                  </a:cubicBezTo>
                  <a:lnTo>
                    <a:pt x="20518" y="113"/>
                  </a:lnTo>
                  <a:cubicBezTo>
                    <a:pt x="21060" y="113"/>
                    <a:pt x="21600" y="-1357"/>
                    <a:pt x="21600" y="6327"/>
                  </a:cubicBezTo>
                  <a:cubicBezTo>
                    <a:pt x="21600" y="6327"/>
                    <a:pt x="21600" y="6327"/>
                    <a:pt x="21600" y="6327"/>
                  </a:cubicBezTo>
                  <a:close/>
                </a:path>
              </a:pathLst>
            </a:custGeom>
            <a:gradFill flip="none" rotWithShape="1">
              <a:gsLst>
                <a:gs pos="0">
                  <a:srgbClr val="FFFFFF">
                    <a:alpha val="0"/>
                  </a:srgbClr>
                </a:gs>
                <a:gs pos="100000">
                  <a:srgbClr val="BEBEBE">
                    <a:alpha val="0"/>
                  </a:srgbClr>
                </a:gs>
              </a:gsLst>
              <a:lin ang="0"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40" name="Shape 3740"/>
            <p:cNvSpPr/>
            <p:nvPr/>
          </p:nvSpPr>
          <p:spPr>
            <a:xfrm>
              <a:off x="4674932" y="6928687"/>
              <a:ext cx="157499" cy="31569"/>
            </a:xfrm>
            <a:custGeom>
              <a:avLst/>
              <a:gdLst/>
              <a:ahLst/>
              <a:cxnLst>
                <a:cxn ang="0">
                  <a:pos x="wd2" y="hd2"/>
                </a:cxn>
                <a:cxn ang="5400000">
                  <a:pos x="wd2" y="hd2"/>
                </a:cxn>
                <a:cxn ang="10800000">
                  <a:pos x="wd2" y="hd2"/>
                </a:cxn>
                <a:cxn ang="16200000">
                  <a:pos x="wd2" y="hd2"/>
                </a:cxn>
              </a:cxnLst>
              <a:rect l="0" t="0" r="r" b="b"/>
              <a:pathLst>
                <a:path w="21600" h="21600" extrusionOk="0">
                  <a:moveTo>
                    <a:pt x="21600" y="10791"/>
                  </a:moveTo>
                  <a:cubicBezTo>
                    <a:pt x="21600" y="16746"/>
                    <a:pt x="16763" y="21600"/>
                    <a:pt x="10801" y="21600"/>
                  </a:cubicBezTo>
                  <a:cubicBezTo>
                    <a:pt x="4838" y="21600"/>
                    <a:pt x="0" y="16746"/>
                    <a:pt x="0" y="10791"/>
                  </a:cubicBezTo>
                  <a:cubicBezTo>
                    <a:pt x="0" y="4845"/>
                    <a:pt x="4838" y="0"/>
                    <a:pt x="10801" y="0"/>
                  </a:cubicBezTo>
                  <a:cubicBezTo>
                    <a:pt x="16763" y="0"/>
                    <a:pt x="21600" y="4845"/>
                    <a:pt x="21600" y="10791"/>
                  </a:cubicBezTo>
                  <a:close/>
                </a:path>
              </a:pathLst>
            </a:custGeom>
            <a:solidFill>
              <a:srgbClr val="2F2A2B"/>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41" name="Shape 3741"/>
            <p:cNvSpPr/>
            <p:nvPr/>
          </p:nvSpPr>
          <p:spPr>
            <a:xfrm>
              <a:off x="9053655" y="6941566"/>
              <a:ext cx="157474" cy="3169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57"/>
                    <a:pt x="16765" y="21600"/>
                    <a:pt x="10797" y="21600"/>
                  </a:cubicBezTo>
                  <a:cubicBezTo>
                    <a:pt x="4835" y="21600"/>
                    <a:pt x="0" y="16757"/>
                    <a:pt x="0" y="10800"/>
                  </a:cubicBezTo>
                  <a:cubicBezTo>
                    <a:pt x="0" y="4843"/>
                    <a:pt x="4835" y="0"/>
                    <a:pt x="10797" y="0"/>
                  </a:cubicBezTo>
                  <a:cubicBezTo>
                    <a:pt x="16765" y="0"/>
                    <a:pt x="21600" y="4843"/>
                    <a:pt x="21600" y="10800"/>
                  </a:cubicBezTo>
                  <a:close/>
                </a:path>
              </a:pathLst>
            </a:custGeom>
            <a:solidFill>
              <a:srgbClr val="2F2A2B"/>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47" name="Group 3747"/>
          <p:cNvGrpSpPr/>
          <p:nvPr/>
        </p:nvGrpSpPr>
        <p:grpSpPr>
          <a:xfrm>
            <a:off x="3752170" y="3578163"/>
            <a:ext cx="2057263" cy="1789279"/>
            <a:chOff x="0" y="0"/>
            <a:chExt cx="4114523" cy="3578554"/>
          </a:xfrm>
        </p:grpSpPr>
        <p:sp>
          <p:nvSpPr>
            <p:cNvPr id="3743" name="Shape 3743"/>
            <p:cNvSpPr/>
            <p:nvPr/>
          </p:nvSpPr>
          <p:spPr>
            <a:xfrm rot="20236404">
              <a:off x="332882" y="590269"/>
              <a:ext cx="3447526" cy="2416133"/>
            </a:xfrm>
            <a:custGeom>
              <a:avLst/>
              <a:gdLst/>
              <a:ahLst/>
              <a:cxnLst>
                <a:cxn ang="0">
                  <a:pos x="wd2" y="hd2"/>
                </a:cxn>
                <a:cxn ang="5400000">
                  <a:pos x="wd2" y="hd2"/>
                </a:cxn>
                <a:cxn ang="10800000">
                  <a:pos x="wd2" y="hd2"/>
                </a:cxn>
                <a:cxn ang="16200000">
                  <a:pos x="wd2" y="hd2"/>
                </a:cxn>
              </a:cxnLst>
              <a:rect l="0" t="0" r="r" b="b"/>
              <a:pathLst>
                <a:path w="21600" h="21600" extrusionOk="0">
                  <a:moveTo>
                    <a:pt x="21255" y="13471"/>
                  </a:moveTo>
                  <a:cubicBezTo>
                    <a:pt x="21257" y="13464"/>
                    <a:pt x="21258" y="13456"/>
                    <a:pt x="21259" y="13449"/>
                  </a:cubicBezTo>
                  <a:cubicBezTo>
                    <a:pt x="21260" y="13446"/>
                    <a:pt x="21260" y="13444"/>
                    <a:pt x="21260" y="13441"/>
                  </a:cubicBezTo>
                  <a:cubicBezTo>
                    <a:pt x="21262" y="13435"/>
                    <a:pt x="21263" y="13429"/>
                    <a:pt x="21264" y="13423"/>
                  </a:cubicBezTo>
                  <a:cubicBezTo>
                    <a:pt x="21265" y="13417"/>
                    <a:pt x="21265" y="13412"/>
                    <a:pt x="21267" y="13407"/>
                  </a:cubicBezTo>
                  <a:cubicBezTo>
                    <a:pt x="21267" y="13402"/>
                    <a:pt x="21268" y="13397"/>
                    <a:pt x="21269" y="13392"/>
                  </a:cubicBezTo>
                  <a:cubicBezTo>
                    <a:pt x="21270" y="13388"/>
                    <a:pt x="21270" y="13384"/>
                    <a:pt x="21271" y="13381"/>
                  </a:cubicBezTo>
                  <a:cubicBezTo>
                    <a:pt x="21272" y="13374"/>
                    <a:pt x="21273" y="13368"/>
                    <a:pt x="21275" y="13362"/>
                  </a:cubicBezTo>
                  <a:cubicBezTo>
                    <a:pt x="21275" y="13357"/>
                    <a:pt x="21276" y="13351"/>
                    <a:pt x="21277" y="13346"/>
                  </a:cubicBezTo>
                  <a:cubicBezTo>
                    <a:pt x="21278" y="13341"/>
                    <a:pt x="21279" y="13336"/>
                    <a:pt x="21280" y="13331"/>
                  </a:cubicBezTo>
                  <a:cubicBezTo>
                    <a:pt x="21280" y="13327"/>
                    <a:pt x="21281" y="13323"/>
                    <a:pt x="21282" y="13319"/>
                  </a:cubicBezTo>
                  <a:cubicBezTo>
                    <a:pt x="21283" y="13312"/>
                    <a:pt x="21284" y="13305"/>
                    <a:pt x="21286" y="13297"/>
                  </a:cubicBezTo>
                  <a:cubicBezTo>
                    <a:pt x="21286" y="13294"/>
                    <a:pt x="21287" y="13292"/>
                    <a:pt x="21287" y="13290"/>
                  </a:cubicBezTo>
                  <a:cubicBezTo>
                    <a:pt x="21288" y="13283"/>
                    <a:pt x="21289" y="13277"/>
                    <a:pt x="21290" y="13271"/>
                  </a:cubicBezTo>
                  <a:cubicBezTo>
                    <a:pt x="21291" y="13266"/>
                    <a:pt x="21292" y="13260"/>
                    <a:pt x="21293" y="13255"/>
                  </a:cubicBezTo>
                  <a:cubicBezTo>
                    <a:pt x="21294" y="13250"/>
                    <a:pt x="21295" y="13245"/>
                    <a:pt x="21296" y="13240"/>
                  </a:cubicBezTo>
                  <a:cubicBezTo>
                    <a:pt x="21296" y="13236"/>
                    <a:pt x="21297" y="13232"/>
                    <a:pt x="21298" y="13228"/>
                  </a:cubicBezTo>
                  <a:cubicBezTo>
                    <a:pt x="21299" y="13221"/>
                    <a:pt x="21300" y="13213"/>
                    <a:pt x="21302" y="13206"/>
                  </a:cubicBezTo>
                  <a:cubicBezTo>
                    <a:pt x="21302" y="13203"/>
                    <a:pt x="21303" y="13200"/>
                    <a:pt x="21303" y="13198"/>
                  </a:cubicBezTo>
                  <a:cubicBezTo>
                    <a:pt x="21304" y="13193"/>
                    <a:pt x="21305" y="13188"/>
                    <a:pt x="21306" y="13184"/>
                  </a:cubicBezTo>
                  <a:cubicBezTo>
                    <a:pt x="21307" y="13176"/>
                    <a:pt x="21308" y="13168"/>
                    <a:pt x="21310" y="13160"/>
                  </a:cubicBezTo>
                  <a:cubicBezTo>
                    <a:pt x="21310" y="13158"/>
                    <a:pt x="21311" y="13155"/>
                    <a:pt x="21311" y="13152"/>
                  </a:cubicBezTo>
                  <a:cubicBezTo>
                    <a:pt x="21312" y="13146"/>
                    <a:pt x="21313" y="13140"/>
                    <a:pt x="21314" y="13133"/>
                  </a:cubicBezTo>
                  <a:cubicBezTo>
                    <a:pt x="21315" y="13129"/>
                    <a:pt x="21316" y="13123"/>
                    <a:pt x="21317" y="13118"/>
                  </a:cubicBezTo>
                  <a:cubicBezTo>
                    <a:pt x="21318" y="13114"/>
                    <a:pt x="21319" y="13109"/>
                    <a:pt x="21320" y="13104"/>
                  </a:cubicBezTo>
                  <a:cubicBezTo>
                    <a:pt x="21321" y="13099"/>
                    <a:pt x="21322" y="13093"/>
                    <a:pt x="21322" y="13088"/>
                  </a:cubicBezTo>
                  <a:cubicBezTo>
                    <a:pt x="21323" y="13085"/>
                    <a:pt x="21324" y="13080"/>
                    <a:pt x="21324" y="13077"/>
                  </a:cubicBezTo>
                  <a:cubicBezTo>
                    <a:pt x="21325" y="13070"/>
                    <a:pt x="21327" y="13064"/>
                    <a:pt x="21328" y="13058"/>
                  </a:cubicBezTo>
                  <a:cubicBezTo>
                    <a:pt x="21329" y="13053"/>
                    <a:pt x="21329" y="13048"/>
                    <a:pt x="21330" y="13042"/>
                  </a:cubicBezTo>
                  <a:cubicBezTo>
                    <a:pt x="21331" y="13037"/>
                    <a:pt x="21332" y="13032"/>
                    <a:pt x="21333" y="13027"/>
                  </a:cubicBezTo>
                  <a:cubicBezTo>
                    <a:pt x="21334" y="13022"/>
                    <a:pt x="21335" y="13017"/>
                    <a:pt x="21335" y="13012"/>
                  </a:cubicBezTo>
                  <a:cubicBezTo>
                    <a:pt x="21336" y="13009"/>
                    <a:pt x="21337" y="13005"/>
                    <a:pt x="21338" y="13001"/>
                  </a:cubicBezTo>
                  <a:cubicBezTo>
                    <a:pt x="21339" y="12995"/>
                    <a:pt x="21340" y="12988"/>
                    <a:pt x="21341" y="12982"/>
                  </a:cubicBezTo>
                  <a:cubicBezTo>
                    <a:pt x="21342" y="12977"/>
                    <a:pt x="21343" y="12972"/>
                    <a:pt x="21344" y="12966"/>
                  </a:cubicBezTo>
                  <a:cubicBezTo>
                    <a:pt x="21344" y="12963"/>
                    <a:pt x="21345" y="12959"/>
                    <a:pt x="21346" y="12955"/>
                  </a:cubicBezTo>
                  <a:cubicBezTo>
                    <a:pt x="21347" y="12949"/>
                    <a:pt x="21348" y="12943"/>
                    <a:pt x="21349" y="12937"/>
                  </a:cubicBezTo>
                  <a:cubicBezTo>
                    <a:pt x="21350" y="12931"/>
                    <a:pt x="21351" y="12926"/>
                    <a:pt x="21352" y="12921"/>
                  </a:cubicBezTo>
                  <a:cubicBezTo>
                    <a:pt x="21352" y="12917"/>
                    <a:pt x="21353" y="12914"/>
                    <a:pt x="21354" y="12910"/>
                  </a:cubicBezTo>
                  <a:cubicBezTo>
                    <a:pt x="21355" y="12902"/>
                    <a:pt x="21356" y="12895"/>
                    <a:pt x="21358" y="12887"/>
                  </a:cubicBezTo>
                  <a:cubicBezTo>
                    <a:pt x="21358" y="12885"/>
                    <a:pt x="21359" y="12882"/>
                    <a:pt x="21359" y="12879"/>
                  </a:cubicBezTo>
                  <a:cubicBezTo>
                    <a:pt x="21360" y="12873"/>
                    <a:pt x="21361" y="12866"/>
                    <a:pt x="21362" y="12860"/>
                  </a:cubicBezTo>
                  <a:cubicBezTo>
                    <a:pt x="21363" y="12855"/>
                    <a:pt x="21364" y="12850"/>
                    <a:pt x="21365" y="12845"/>
                  </a:cubicBezTo>
                  <a:cubicBezTo>
                    <a:pt x="21366" y="12840"/>
                    <a:pt x="21367" y="12835"/>
                    <a:pt x="21368" y="12830"/>
                  </a:cubicBezTo>
                  <a:cubicBezTo>
                    <a:pt x="21369" y="12825"/>
                    <a:pt x="21369" y="12820"/>
                    <a:pt x="21370" y="12815"/>
                  </a:cubicBezTo>
                  <a:cubicBezTo>
                    <a:pt x="21371" y="12811"/>
                    <a:pt x="21372" y="12807"/>
                    <a:pt x="21372" y="12804"/>
                  </a:cubicBezTo>
                  <a:cubicBezTo>
                    <a:pt x="21373" y="12797"/>
                    <a:pt x="21375" y="12790"/>
                    <a:pt x="21376" y="12784"/>
                  </a:cubicBezTo>
                  <a:cubicBezTo>
                    <a:pt x="21377" y="12779"/>
                    <a:pt x="21377" y="12774"/>
                    <a:pt x="21378" y="12769"/>
                  </a:cubicBezTo>
                  <a:cubicBezTo>
                    <a:pt x="21379" y="12764"/>
                    <a:pt x="21380" y="12759"/>
                    <a:pt x="21381" y="12754"/>
                  </a:cubicBezTo>
                  <a:cubicBezTo>
                    <a:pt x="21382" y="12749"/>
                    <a:pt x="21383" y="12744"/>
                    <a:pt x="21383" y="12739"/>
                  </a:cubicBezTo>
                  <a:cubicBezTo>
                    <a:pt x="21384" y="12735"/>
                    <a:pt x="21385" y="12731"/>
                    <a:pt x="21386" y="12727"/>
                  </a:cubicBezTo>
                  <a:cubicBezTo>
                    <a:pt x="21387" y="12720"/>
                    <a:pt x="21388" y="12712"/>
                    <a:pt x="21389" y="12705"/>
                  </a:cubicBezTo>
                  <a:cubicBezTo>
                    <a:pt x="21390" y="12702"/>
                    <a:pt x="21390" y="12700"/>
                    <a:pt x="21391" y="12697"/>
                  </a:cubicBezTo>
                  <a:cubicBezTo>
                    <a:pt x="21392" y="12691"/>
                    <a:pt x="21393" y="12684"/>
                    <a:pt x="21394" y="12678"/>
                  </a:cubicBezTo>
                  <a:cubicBezTo>
                    <a:pt x="21395" y="12673"/>
                    <a:pt x="21396" y="12668"/>
                    <a:pt x="21397" y="12663"/>
                  </a:cubicBezTo>
                  <a:cubicBezTo>
                    <a:pt x="21397" y="12659"/>
                    <a:pt x="21398" y="12655"/>
                    <a:pt x="21399" y="12651"/>
                  </a:cubicBezTo>
                  <a:cubicBezTo>
                    <a:pt x="21400" y="12644"/>
                    <a:pt x="21402" y="12636"/>
                    <a:pt x="21403" y="12629"/>
                  </a:cubicBezTo>
                  <a:cubicBezTo>
                    <a:pt x="21403" y="12626"/>
                    <a:pt x="21404" y="12624"/>
                    <a:pt x="21404" y="12621"/>
                  </a:cubicBezTo>
                  <a:cubicBezTo>
                    <a:pt x="21405" y="12615"/>
                    <a:pt x="21406" y="12608"/>
                    <a:pt x="21408" y="12602"/>
                  </a:cubicBezTo>
                  <a:cubicBezTo>
                    <a:pt x="21408" y="12597"/>
                    <a:pt x="21409" y="12592"/>
                    <a:pt x="21410" y="12587"/>
                  </a:cubicBezTo>
                  <a:cubicBezTo>
                    <a:pt x="21411" y="12583"/>
                    <a:pt x="21411" y="12579"/>
                    <a:pt x="21412" y="12576"/>
                  </a:cubicBezTo>
                  <a:cubicBezTo>
                    <a:pt x="21413" y="12569"/>
                    <a:pt x="21414" y="12563"/>
                    <a:pt x="21416" y="12557"/>
                  </a:cubicBezTo>
                  <a:cubicBezTo>
                    <a:pt x="21417" y="12551"/>
                    <a:pt x="21417" y="12546"/>
                    <a:pt x="21418" y="12541"/>
                  </a:cubicBezTo>
                  <a:cubicBezTo>
                    <a:pt x="21419" y="12536"/>
                    <a:pt x="21420" y="12531"/>
                    <a:pt x="21421" y="12526"/>
                  </a:cubicBezTo>
                  <a:cubicBezTo>
                    <a:pt x="21422" y="12521"/>
                    <a:pt x="21423" y="12516"/>
                    <a:pt x="21423" y="12511"/>
                  </a:cubicBezTo>
                  <a:cubicBezTo>
                    <a:pt x="21424" y="12507"/>
                    <a:pt x="21425" y="12503"/>
                    <a:pt x="21425" y="12499"/>
                  </a:cubicBezTo>
                  <a:cubicBezTo>
                    <a:pt x="21427" y="12493"/>
                    <a:pt x="21428" y="12487"/>
                    <a:pt x="21429" y="12481"/>
                  </a:cubicBezTo>
                  <a:cubicBezTo>
                    <a:pt x="21430" y="12476"/>
                    <a:pt x="21431" y="12470"/>
                    <a:pt x="21432" y="12465"/>
                  </a:cubicBezTo>
                  <a:cubicBezTo>
                    <a:pt x="21432" y="12461"/>
                    <a:pt x="21433" y="12458"/>
                    <a:pt x="21433" y="12454"/>
                  </a:cubicBezTo>
                  <a:cubicBezTo>
                    <a:pt x="21435" y="12447"/>
                    <a:pt x="21436" y="12439"/>
                    <a:pt x="21438" y="12431"/>
                  </a:cubicBezTo>
                  <a:cubicBezTo>
                    <a:pt x="21438" y="12429"/>
                    <a:pt x="21438" y="12426"/>
                    <a:pt x="21439" y="12423"/>
                  </a:cubicBezTo>
                  <a:cubicBezTo>
                    <a:pt x="21440" y="12417"/>
                    <a:pt x="21441" y="12411"/>
                    <a:pt x="21442" y="12404"/>
                  </a:cubicBezTo>
                  <a:cubicBezTo>
                    <a:pt x="21443" y="12399"/>
                    <a:pt x="21444" y="12394"/>
                    <a:pt x="21445" y="12389"/>
                  </a:cubicBezTo>
                  <a:cubicBezTo>
                    <a:pt x="21445" y="12386"/>
                    <a:pt x="21446" y="12382"/>
                    <a:pt x="21447" y="12379"/>
                  </a:cubicBezTo>
                  <a:cubicBezTo>
                    <a:pt x="21448" y="12371"/>
                    <a:pt x="21449" y="12363"/>
                    <a:pt x="21451" y="12354"/>
                  </a:cubicBezTo>
                  <a:cubicBezTo>
                    <a:pt x="21451" y="12352"/>
                    <a:pt x="21452" y="12350"/>
                    <a:pt x="21452" y="12348"/>
                  </a:cubicBezTo>
                  <a:cubicBezTo>
                    <a:pt x="21453" y="12340"/>
                    <a:pt x="21455" y="12333"/>
                    <a:pt x="21456" y="12325"/>
                  </a:cubicBezTo>
                  <a:cubicBezTo>
                    <a:pt x="21457" y="12322"/>
                    <a:pt x="21457" y="12320"/>
                    <a:pt x="21457" y="12317"/>
                  </a:cubicBezTo>
                  <a:cubicBezTo>
                    <a:pt x="21458" y="12312"/>
                    <a:pt x="21459" y="12307"/>
                    <a:pt x="21460" y="12303"/>
                  </a:cubicBezTo>
                  <a:cubicBezTo>
                    <a:pt x="21461" y="12296"/>
                    <a:pt x="21462" y="12289"/>
                    <a:pt x="21464" y="12283"/>
                  </a:cubicBezTo>
                  <a:cubicBezTo>
                    <a:pt x="21464" y="12278"/>
                    <a:pt x="21465" y="12273"/>
                    <a:pt x="21466" y="12269"/>
                  </a:cubicBezTo>
                  <a:cubicBezTo>
                    <a:pt x="21467" y="12263"/>
                    <a:pt x="21468" y="12258"/>
                    <a:pt x="21469" y="12253"/>
                  </a:cubicBezTo>
                  <a:cubicBezTo>
                    <a:pt x="21469" y="12249"/>
                    <a:pt x="21470" y="12245"/>
                    <a:pt x="21471" y="12241"/>
                  </a:cubicBezTo>
                  <a:cubicBezTo>
                    <a:pt x="21472" y="12234"/>
                    <a:pt x="21473" y="12226"/>
                    <a:pt x="21475" y="12218"/>
                  </a:cubicBezTo>
                  <a:cubicBezTo>
                    <a:pt x="21475" y="12216"/>
                    <a:pt x="21476" y="12213"/>
                    <a:pt x="21476" y="12211"/>
                  </a:cubicBezTo>
                  <a:cubicBezTo>
                    <a:pt x="21477" y="12205"/>
                    <a:pt x="21478" y="12199"/>
                    <a:pt x="21479" y="12192"/>
                  </a:cubicBezTo>
                  <a:cubicBezTo>
                    <a:pt x="21480" y="12187"/>
                    <a:pt x="21481" y="12182"/>
                    <a:pt x="21482" y="12176"/>
                  </a:cubicBezTo>
                  <a:cubicBezTo>
                    <a:pt x="21483" y="12171"/>
                    <a:pt x="21484" y="12167"/>
                    <a:pt x="21484" y="12162"/>
                  </a:cubicBezTo>
                  <a:cubicBezTo>
                    <a:pt x="21485" y="12158"/>
                    <a:pt x="21486" y="12154"/>
                    <a:pt x="21487" y="12150"/>
                  </a:cubicBezTo>
                  <a:cubicBezTo>
                    <a:pt x="21488" y="12143"/>
                    <a:pt x="21489" y="12135"/>
                    <a:pt x="21491" y="12127"/>
                  </a:cubicBezTo>
                  <a:cubicBezTo>
                    <a:pt x="21491" y="12125"/>
                    <a:pt x="21492" y="12123"/>
                    <a:pt x="21492" y="12121"/>
                  </a:cubicBezTo>
                  <a:cubicBezTo>
                    <a:pt x="21493" y="12114"/>
                    <a:pt x="21494" y="12107"/>
                    <a:pt x="21495" y="12100"/>
                  </a:cubicBezTo>
                  <a:cubicBezTo>
                    <a:pt x="21496" y="12096"/>
                    <a:pt x="21497" y="12091"/>
                    <a:pt x="21498" y="12086"/>
                  </a:cubicBezTo>
                  <a:cubicBezTo>
                    <a:pt x="21499" y="12081"/>
                    <a:pt x="21500" y="12076"/>
                    <a:pt x="21501" y="12070"/>
                  </a:cubicBezTo>
                  <a:cubicBezTo>
                    <a:pt x="21501" y="12067"/>
                    <a:pt x="21502" y="12063"/>
                    <a:pt x="21503" y="12059"/>
                  </a:cubicBezTo>
                  <a:cubicBezTo>
                    <a:pt x="21504" y="12053"/>
                    <a:pt x="21505" y="12047"/>
                    <a:pt x="21506" y="12041"/>
                  </a:cubicBezTo>
                  <a:cubicBezTo>
                    <a:pt x="21507" y="12035"/>
                    <a:pt x="21508" y="12030"/>
                    <a:pt x="21509" y="12024"/>
                  </a:cubicBezTo>
                  <a:cubicBezTo>
                    <a:pt x="21509" y="12020"/>
                    <a:pt x="21510" y="12015"/>
                    <a:pt x="21511" y="12010"/>
                  </a:cubicBezTo>
                  <a:cubicBezTo>
                    <a:pt x="21512" y="12006"/>
                    <a:pt x="21513" y="12002"/>
                    <a:pt x="21513" y="11998"/>
                  </a:cubicBezTo>
                  <a:cubicBezTo>
                    <a:pt x="21515" y="11990"/>
                    <a:pt x="21516" y="11983"/>
                    <a:pt x="21517" y="11976"/>
                  </a:cubicBezTo>
                  <a:cubicBezTo>
                    <a:pt x="21518" y="11973"/>
                    <a:pt x="21518" y="11970"/>
                    <a:pt x="21518" y="11968"/>
                  </a:cubicBezTo>
                  <a:cubicBezTo>
                    <a:pt x="21572" y="11675"/>
                    <a:pt x="21600" y="11373"/>
                    <a:pt x="21600" y="11064"/>
                  </a:cubicBezTo>
                  <a:cubicBezTo>
                    <a:pt x="21600" y="8898"/>
                    <a:pt x="20224" y="7084"/>
                    <a:pt x="18339" y="6453"/>
                  </a:cubicBezTo>
                  <a:cubicBezTo>
                    <a:pt x="18328" y="4058"/>
                    <a:pt x="16921" y="2110"/>
                    <a:pt x="15181" y="2110"/>
                  </a:cubicBezTo>
                  <a:cubicBezTo>
                    <a:pt x="14678" y="2110"/>
                    <a:pt x="14210" y="2295"/>
                    <a:pt x="13786" y="2575"/>
                  </a:cubicBezTo>
                  <a:cubicBezTo>
                    <a:pt x="13082" y="1039"/>
                    <a:pt x="11830" y="0"/>
                    <a:pt x="10392" y="0"/>
                  </a:cubicBezTo>
                  <a:cubicBezTo>
                    <a:pt x="8691" y="0"/>
                    <a:pt x="7243" y="1451"/>
                    <a:pt x="6668" y="3482"/>
                  </a:cubicBezTo>
                  <a:cubicBezTo>
                    <a:pt x="6262" y="3337"/>
                    <a:pt x="5840" y="3242"/>
                    <a:pt x="5404" y="3242"/>
                  </a:cubicBezTo>
                  <a:cubicBezTo>
                    <a:pt x="3008" y="3242"/>
                    <a:pt x="996" y="5473"/>
                    <a:pt x="429" y="8487"/>
                  </a:cubicBezTo>
                  <a:cubicBezTo>
                    <a:pt x="427" y="8498"/>
                    <a:pt x="425" y="8509"/>
                    <a:pt x="423" y="8520"/>
                  </a:cubicBezTo>
                  <a:cubicBezTo>
                    <a:pt x="422" y="8526"/>
                    <a:pt x="421" y="8531"/>
                    <a:pt x="420" y="8536"/>
                  </a:cubicBezTo>
                  <a:cubicBezTo>
                    <a:pt x="419" y="8542"/>
                    <a:pt x="418" y="8547"/>
                    <a:pt x="417" y="8553"/>
                  </a:cubicBezTo>
                  <a:cubicBezTo>
                    <a:pt x="416" y="8558"/>
                    <a:pt x="416" y="8562"/>
                    <a:pt x="415" y="8567"/>
                  </a:cubicBezTo>
                  <a:cubicBezTo>
                    <a:pt x="414" y="8571"/>
                    <a:pt x="413" y="8575"/>
                    <a:pt x="413" y="8579"/>
                  </a:cubicBezTo>
                  <a:cubicBezTo>
                    <a:pt x="411" y="8589"/>
                    <a:pt x="409" y="8601"/>
                    <a:pt x="407" y="8612"/>
                  </a:cubicBezTo>
                  <a:cubicBezTo>
                    <a:pt x="406" y="8617"/>
                    <a:pt x="405" y="8622"/>
                    <a:pt x="404" y="8627"/>
                  </a:cubicBezTo>
                  <a:cubicBezTo>
                    <a:pt x="403" y="8632"/>
                    <a:pt x="402" y="8638"/>
                    <a:pt x="401" y="8643"/>
                  </a:cubicBezTo>
                  <a:cubicBezTo>
                    <a:pt x="401" y="8647"/>
                    <a:pt x="400" y="8650"/>
                    <a:pt x="399" y="8654"/>
                  </a:cubicBezTo>
                  <a:cubicBezTo>
                    <a:pt x="398" y="8661"/>
                    <a:pt x="397" y="8667"/>
                    <a:pt x="396" y="8674"/>
                  </a:cubicBezTo>
                  <a:cubicBezTo>
                    <a:pt x="395" y="8679"/>
                    <a:pt x="394" y="8684"/>
                    <a:pt x="393" y="8689"/>
                  </a:cubicBezTo>
                  <a:cubicBezTo>
                    <a:pt x="392" y="8694"/>
                    <a:pt x="392" y="8698"/>
                    <a:pt x="391" y="8704"/>
                  </a:cubicBezTo>
                  <a:cubicBezTo>
                    <a:pt x="390" y="8708"/>
                    <a:pt x="389" y="8712"/>
                    <a:pt x="389" y="8716"/>
                  </a:cubicBezTo>
                  <a:cubicBezTo>
                    <a:pt x="387" y="8726"/>
                    <a:pt x="385" y="8737"/>
                    <a:pt x="383" y="8748"/>
                  </a:cubicBezTo>
                  <a:cubicBezTo>
                    <a:pt x="382" y="8753"/>
                    <a:pt x="381" y="8759"/>
                    <a:pt x="380" y="8765"/>
                  </a:cubicBezTo>
                  <a:cubicBezTo>
                    <a:pt x="379" y="8770"/>
                    <a:pt x="378" y="8775"/>
                    <a:pt x="377" y="8780"/>
                  </a:cubicBezTo>
                  <a:cubicBezTo>
                    <a:pt x="377" y="8785"/>
                    <a:pt x="376" y="8790"/>
                    <a:pt x="375" y="8794"/>
                  </a:cubicBezTo>
                  <a:cubicBezTo>
                    <a:pt x="374" y="8798"/>
                    <a:pt x="374" y="8802"/>
                    <a:pt x="373" y="8805"/>
                  </a:cubicBezTo>
                  <a:cubicBezTo>
                    <a:pt x="371" y="8817"/>
                    <a:pt x="369" y="8828"/>
                    <a:pt x="367" y="8840"/>
                  </a:cubicBezTo>
                  <a:cubicBezTo>
                    <a:pt x="366" y="8844"/>
                    <a:pt x="365" y="8847"/>
                    <a:pt x="365" y="8851"/>
                  </a:cubicBezTo>
                  <a:cubicBezTo>
                    <a:pt x="363" y="8862"/>
                    <a:pt x="361" y="8874"/>
                    <a:pt x="359" y="8885"/>
                  </a:cubicBezTo>
                  <a:cubicBezTo>
                    <a:pt x="358" y="8891"/>
                    <a:pt x="357" y="8896"/>
                    <a:pt x="356" y="8901"/>
                  </a:cubicBezTo>
                  <a:cubicBezTo>
                    <a:pt x="355" y="8906"/>
                    <a:pt x="354" y="8911"/>
                    <a:pt x="353" y="8917"/>
                  </a:cubicBezTo>
                  <a:cubicBezTo>
                    <a:pt x="353" y="8922"/>
                    <a:pt x="352" y="8927"/>
                    <a:pt x="351" y="8932"/>
                  </a:cubicBezTo>
                  <a:cubicBezTo>
                    <a:pt x="350" y="8935"/>
                    <a:pt x="350" y="8939"/>
                    <a:pt x="349" y="8943"/>
                  </a:cubicBezTo>
                  <a:cubicBezTo>
                    <a:pt x="348" y="8949"/>
                    <a:pt x="347" y="8955"/>
                    <a:pt x="345" y="8961"/>
                  </a:cubicBezTo>
                  <a:cubicBezTo>
                    <a:pt x="344" y="8967"/>
                    <a:pt x="344" y="8973"/>
                    <a:pt x="343" y="8978"/>
                  </a:cubicBezTo>
                  <a:cubicBezTo>
                    <a:pt x="342" y="8983"/>
                    <a:pt x="341" y="8987"/>
                    <a:pt x="340" y="8992"/>
                  </a:cubicBezTo>
                  <a:cubicBezTo>
                    <a:pt x="339" y="8997"/>
                    <a:pt x="339" y="9002"/>
                    <a:pt x="338" y="9008"/>
                  </a:cubicBezTo>
                  <a:cubicBezTo>
                    <a:pt x="337" y="9013"/>
                    <a:pt x="336" y="9018"/>
                    <a:pt x="335" y="9023"/>
                  </a:cubicBezTo>
                  <a:cubicBezTo>
                    <a:pt x="334" y="9027"/>
                    <a:pt x="334" y="9031"/>
                    <a:pt x="333" y="9034"/>
                  </a:cubicBezTo>
                  <a:cubicBezTo>
                    <a:pt x="332" y="9041"/>
                    <a:pt x="331" y="9047"/>
                    <a:pt x="329" y="9053"/>
                  </a:cubicBezTo>
                  <a:cubicBezTo>
                    <a:pt x="329" y="9058"/>
                    <a:pt x="328" y="9063"/>
                    <a:pt x="327" y="9068"/>
                  </a:cubicBezTo>
                  <a:cubicBezTo>
                    <a:pt x="326" y="9072"/>
                    <a:pt x="326" y="9076"/>
                    <a:pt x="325" y="9080"/>
                  </a:cubicBezTo>
                  <a:cubicBezTo>
                    <a:pt x="323" y="9091"/>
                    <a:pt x="321" y="9102"/>
                    <a:pt x="319" y="9113"/>
                  </a:cubicBezTo>
                  <a:cubicBezTo>
                    <a:pt x="318" y="9118"/>
                    <a:pt x="317" y="9124"/>
                    <a:pt x="316" y="9129"/>
                  </a:cubicBezTo>
                  <a:cubicBezTo>
                    <a:pt x="315" y="9134"/>
                    <a:pt x="314" y="9139"/>
                    <a:pt x="314" y="9145"/>
                  </a:cubicBezTo>
                  <a:cubicBezTo>
                    <a:pt x="313" y="9149"/>
                    <a:pt x="312" y="9154"/>
                    <a:pt x="311" y="9159"/>
                  </a:cubicBezTo>
                  <a:cubicBezTo>
                    <a:pt x="310" y="9164"/>
                    <a:pt x="309" y="9169"/>
                    <a:pt x="308" y="9174"/>
                  </a:cubicBezTo>
                  <a:cubicBezTo>
                    <a:pt x="308" y="9178"/>
                    <a:pt x="307" y="9182"/>
                    <a:pt x="306" y="9186"/>
                  </a:cubicBezTo>
                  <a:cubicBezTo>
                    <a:pt x="305" y="9192"/>
                    <a:pt x="304" y="9199"/>
                    <a:pt x="303" y="9205"/>
                  </a:cubicBezTo>
                  <a:cubicBezTo>
                    <a:pt x="302" y="9210"/>
                    <a:pt x="301" y="9214"/>
                    <a:pt x="300" y="9219"/>
                  </a:cubicBezTo>
                  <a:cubicBezTo>
                    <a:pt x="300" y="9224"/>
                    <a:pt x="299" y="9228"/>
                    <a:pt x="298" y="9233"/>
                  </a:cubicBezTo>
                  <a:cubicBezTo>
                    <a:pt x="296" y="9243"/>
                    <a:pt x="294" y="9254"/>
                    <a:pt x="293" y="9265"/>
                  </a:cubicBezTo>
                  <a:cubicBezTo>
                    <a:pt x="292" y="9270"/>
                    <a:pt x="291" y="9275"/>
                    <a:pt x="290" y="9281"/>
                  </a:cubicBezTo>
                  <a:cubicBezTo>
                    <a:pt x="289" y="9286"/>
                    <a:pt x="288" y="9291"/>
                    <a:pt x="287" y="9296"/>
                  </a:cubicBezTo>
                  <a:cubicBezTo>
                    <a:pt x="286" y="9300"/>
                    <a:pt x="286" y="9304"/>
                    <a:pt x="285" y="9308"/>
                  </a:cubicBezTo>
                  <a:cubicBezTo>
                    <a:pt x="283" y="9318"/>
                    <a:pt x="281" y="9329"/>
                    <a:pt x="279" y="9340"/>
                  </a:cubicBezTo>
                  <a:cubicBezTo>
                    <a:pt x="278" y="9345"/>
                    <a:pt x="277" y="9351"/>
                    <a:pt x="276" y="9357"/>
                  </a:cubicBezTo>
                  <a:cubicBezTo>
                    <a:pt x="275" y="9362"/>
                    <a:pt x="275" y="9367"/>
                    <a:pt x="274" y="9372"/>
                  </a:cubicBezTo>
                  <a:cubicBezTo>
                    <a:pt x="273" y="9376"/>
                    <a:pt x="272" y="9380"/>
                    <a:pt x="272" y="9384"/>
                  </a:cubicBezTo>
                  <a:cubicBezTo>
                    <a:pt x="270" y="9390"/>
                    <a:pt x="269" y="9396"/>
                    <a:pt x="268" y="9402"/>
                  </a:cubicBezTo>
                  <a:cubicBezTo>
                    <a:pt x="267" y="9408"/>
                    <a:pt x="267" y="9413"/>
                    <a:pt x="266" y="9418"/>
                  </a:cubicBezTo>
                  <a:cubicBezTo>
                    <a:pt x="265" y="9423"/>
                    <a:pt x="264" y="9427"/>
                    <a:pt x="263" y="9432"/>
                  </a:cubicBezTo>
                  <a:cubicBezTo>
                    <a:pt x="262" y="9437"/>
                    <a:pt x="261" y="9443"/>
                    <a:pt x="260" y="9448"/>
                  </a:cubicBezTo>
                  <a:cubicBezTo>
                    <a:pt x="260" y="9452"/>
                    <a:pt x="259" y="9456"/>
                    <a:pt x="258" y="9459"/>
                  </a:cubicBezTo>
                  <a:cubicBezTo>
                    <a:pt x="257" y="9466"/>
                    <a:pt x="256" y="9472"/>
                    <a:pt x="255" y="9478"/>
                  </a:cubicBezTo>
                  <a:cubicBezTo>
                    <a:pt x="254" y="9484"/>
                    <a:pt x="253" y="9489"/>
                    <a:pt x="252" y="9494"/>
                  </a:cubicBezTo>
                  <a:cubicBezTo>
                    <a:pt x="251" y="9499"/>
                    <a:pt x="251" y="9504"/>
                    <a:pt x="250" y="9509"/>
                  </a:cubicBezTo>
                  <a:cubicBezTo>
                    <a:pt x="249" y="9514"/>
                    <a:pt x="248" y="9519"/>
                    <a:pt x="247" y="9525"/>
                  </a:cubicBezTo>
                  <a:cubicBezTo>
                    <a:pt x="246" y="9528"/>
                    <a:pt x="246" y="9531"/>
                    <a:pt x="245" y="9534"/>
                  </a:cubicBezTo>
                  <a:cubicBezTo>
                    <a:pt x="243" y="9545"/>
                    <a:pt x="241" y="9557"/>
                    <a:pt x="239" y="9568"/>
                  </a:cubicBezTo>
                  <a:cubicBezTo>
                    <a:pt x="238" y="9572"/>
                    <a:pt x="238" y="9576"/>
                    <a:pt x="237" y="9580"/>
                  </a:cubicBezTo>
                  <a:cubicBezTo>
                    <a:pt x="235" y="9591"/>
                    <a:pt x="233" y="9603"/>
                    <a:pt x="231" y="9614"/>
                  </a:cubicBezTo>
                  <a:cubicBezTo>
                    <a:pt x="230" y="9620"/>
                    <a:pt x="229" y="9625"/>
                    <a:pt x="228" y="9631"/>
                  </a:cubicBezTo>
                  <a:cubicBezTo>
                    <a:pt x="227" y="9635"/>
                    <a:pt x="227" y="9640"/>
                    <a:pt x="226" y="9645"/>
                  </a:cubicBezTo>
                  <a:cubicBezTo>
                    <a:pt x="225" y="9650"/>
                    <a:pt x="224" y="9656"/>
                    <a:pt x="223" y="9661"/>
                  </a:cubicBezTo>
                  <a:cubicBezTo>
                    <a:pt x="222" y="9666"/>
                    <a:pt x="221" y="9671"/>
                    <a:pt x="220" y="9676"/>
                  </a:cubicBezTo>
                  <a:cubicBezTo>
                    <a:pt x="220" y="9680"/>
                    <a:pt x="219" y="9683"/>
                    <a:pt x="219" y="9687"/>
                  </a:cubicBezTo>
                  <a:cubicBezTo>
                    <a:pt x="218" y="9693"/>
                    <a:pt x="216" y="9699"/>
                    <a:pt x="215" y="9706"/>
                  </a:cubicBezTo>
                  <a:cubicBezTo>
                    <a:pt x="214" y="9711"/>
                    <a:pt x="213" y="9716"/>
                    <a:pt x="212" y="9722"/>
                  </a:cubicBezTo>
                  <a:cubicBezTo>
                    <a:pt x="212" y="9725"/>
                    <a:pt x="211" y="9729"/>
                    <a:pt x="210" y="9732"/>
                  </a:cubicBezTo>
                  <a:cubicBezTo>
                    <a:pt x="208" y="9744"/>
                    <a:pt x="207" y="9755"/>
                    <a:pt x="205" y="9766"/>
                  </a:cubicBezTo>
                  <a:cubicBezTo>
                    <a:pt x="203" y="9772"/>
                    <a:pt x="203" y="9777"/>
                    <a:pt x="202" y="9782"/>
                  </a:cubicBezTo>
                  <a:cubicBezTo>
                    <a:pt x="201" y="9787"/>
                    <a:pt x="200" y="9792"/>
                    <a:pt x="199" y="9797"/>
                  </a:cubicBezTo>
                  <a:cubicBezTo>
                    <a:pt x="198" y="9802"/>
                    <a:pt x="198" y="9807"/>
                    <a:pt x="196" y="9813"/>
                  </a:cubicBezTo>
                  <a:cubicBezTo>
                    <a:pt x="196" y="9816"/>
                    <a:pt x="195" y="9820"/>
                    <a:pt x="195" y="9824"/>
                  </a:cubicBezTo>
                  <a:cubicBezTo>
                    <a:pt x="192" y="9835"/>
                    <a:pt x="191" y="9846"/>
                    <a:pt x="189" y="9857"/>
                  </a:cubicBezTo>
                  <a:cubicBezTo>
                    <a:pt x="188" y="9862"/>
                    <a:pt x="187" y="9868"/>
                    <a:pt x="186" y="9874"/>
                  </a:cubicBezTo>
                  <a:cubicBezTo>
                    <a:pt x="185" y="9879"/>
                    <a:pt x="184" y="9884"/>
                    <a:pt x="183" y="9889"/>
                  </a:cubicBezTo>
                  <a:cubicBezTo>
                    <a:pt x="183" y="9892"/>
                    <a:pt x="182" y="9896"/>
                    <a:pt x="181" y="9899"/>
                  </a:cubicBezTo>
                  <a:cubicBezTo>
                    <a:pt x="180" y="9905"/>
                    <a:pt x="179" y="9912"/>
                    <a:pt x="178" y="9919"/>
                  </a:cubicBezTo>
                  <a:cubicBezTo>
                    <a:pt x="177" y="9924"/>
                    <a:pt x="176" y="9929"/>
                    <a:pt x="175" y="9934"/>
                  </a:cubicBezTo>
                  <a:cubicBezTo>
                    <a:pt x="174" y="9939"/>
                    <a:pt x="174" y="9943"/>
                    <a:pt x="173" y="9948"/>
                  </a:cubicBezTo>
                  <a:cubicBezTo>
                    <a:pt x="172" y="9952"/>
                    <a:pt x="171" y="9956"/>
                    <a:pt x="171" y="9960"/>
                  </a:cubicBezTo>
                  <a:cubicBezTo>
                    <a:pt x="169" y="9967"/>
                    <a:pt x="168" y="9973"/>
                    <a:pt x="167" y="9980"/>
                  </a:cubicBezTo>
                  <a:cubicBezTo>
                    <a:pt x="166" y="9985"/>
                    <a:pt x="165" y="9990"/>
                    <a:pt x="164" y="9995"/>
                  </a:cubicBezTo>
                  <a:cubicBezTo>
                    <a:pt x="164" y="10000"/>
                    <a:pt x="163" y="10005"/>
                    <a:pt x="162" y="10010"/>
                  </a:cubicBezTo>
                  <a:cubicBezTo>
                    <a:pt x="56" y="10568"/>
                    <a:pt x="0" y="11152"/>
                    <a:pt x="0" y="11755"/>
                  </a:cubicBezTo>
                  <a:cubicBezTo>
                    <a:pt x="0" y="15604"/>
                    <a:pt x="2298" y="18724"/>
                    <a:pt x="5135" y="18724"/>
                  </a:cubicBezTo>
                  <a:cubicBezTo>
                    <a:pt x="5787" y="18724"/>
                    <a:pt x="6406" y="18540"/>
                    <a:pt x="6977" y="18238"/>
                  </a:cubicBezTo>
                  <a:cubicBezTo>
                    <a:pt x="8002" y="20246"/>
                    <a:pt x="9832" y="21600"/>
                    <a:pt x="11950" y="21600"/>
                  </a:cubicBezTo>
                  <a:cubicBezTo>
                    <a:pt x="14357" y="21600"/>
                    <a:pt x="16421" y="19867"/>
                    <a:pt x="17309" y="17388"/>
                  </a:cubicBezTo>
                  <a:cubicBezTo>
                    <a:pt x="19299" y="17096"/>
                    <a:pt x="20890" y="15518"/>
                    <a:pt x="21253" y="13483"/>
                  </a:cubicBezTo>
                  <a:cubicBezTo>
                    <a:pt x="21254" y="13479"/>
                    <a:pt x="21255" y="13475"/>
                    <a:pt x="21255" y="13471"/>
                  </a:cubicBezTo>
                  <a:close/>
                </a:path>
              </a:pathLst>
            </a:custGeom>
            <a:solidFill>
              <a:srgbClr val="646464">
                <a:alpha val="1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44" name="Shape 3744"/>
            <p:cNvSpPr/>
            <p:nvPr/>
          </p:nvSpPr>
          <p:spPr>
            <a:xfrm rot="20236404">
              <a:off x="334096" y="572156"/>
              <a:ext cx="3447546" cy="2416133"/>
            </a:xfrm>
            <a:custGeom>
              <a:avLst/>
              <a:gdLst/>
              <a:ahLst/>
              <a:cxnLst>
                <a:cxn ang="0">
                  <a:pos x="wd2" y="hd2"/>
                </a:cxn>
                <a:cxn ang="5400000">
                  <a:pos x="wd2" y="hd2"/>
                </a:cxn>
                <a:cxn ang="10800000">
                  <a:pos x="wd2" y="hd2"/>
                </a:cxn>
                <a:cxn ang="16200000">
                  <a:pos x="wd2" y="hd2"/>
                </a:cxn>
              </a:cxnLst>
              <a:rect l="0" t="0" r="r" b="b"/>
              <a:pathLst>
                <a:path w="21600" h="21600" extrusionOk="0">
                  <a:moveTo>
                    <a:pt x="21255" y="13471"/>
                  </a:moveTo>
                  <a:cubicBezTo>
                    <a:pt x="21257" y="13464"/>
                    <a:pt x="21258" y="13456"/>
                    <a:pt x="21259" y="13449"/>
                  </a:cubicBezTo>
                  <a:cubicBezTo>
                    <a:pt x="21260" y="13446"/>
                    <a:pt x="21260" y="13444"/>
                    <a:pt x="21260" y="13441"/>
                  </a:cubicBezTo>
                  <a:cubicBezTo>
                    <a:pt x="21262" y="13435"/>
                    <a:pt x="21263" y="13429"/>
                    <a:pt x="21264" y="13423"/>
                  </a:cubicBezTo>
                  <a:cubicBezTo>
                    <a:pt x="21265" y="13417"/>
                    <a:pt x="21265" y="13412"/>
                    <a:pt x="21267" y="13407"/>
                  </a:cubicBezTo>
                  <a:cubicBezTo>
                    <a:pt x="21267" y="13402"/>
                    <a:pt x="21268" y="13397"/>
                    <a:pt x="21269" y="13391"/>
                  </a:cubicBezTo>
                  <a:cubicBezTo>
                    <a:pt x="21270" y="13388"/>
                    <a:pt x="21270" y="13384"/>
                    <a:pt x="21271" y="13381"/>
                  </a:cubicBezTo>
                  <a:cubicBezTo>
                    <a:pt x="21272" y="13374"/>
                    <a:pt x="21273" y="13368"/>
                    <a:pt x="21275" y="13362"/>
                  </a:cubicBezTo>
                  <a:cubicBezTo>
                    <a:pt x="21275" y="13357"/>
                    <a:pt x="21276" y="13351"/>
                    <a:pt x="21277" y="13346"/>
                  </a:cubicBezTo>
                  <a:cubicBezTo>
                    <a:pt x="21278" y="13341"/>
                    <a:pt x="21279" y="13336"/>
                    <a:pt x="21280" y="13331"/>
                  </a:cubicBezTo>
                  <a:cubicBezTo>
                    <a:pt x="21280" y="13327"/>
                    <a:pt x="21281" y="13323"/>
                    <a:pt x="21282" y="13319"/>
                  </a:cubicBezTo>
                  <a:cubicBezTo>
                    <a:pt x="21283" y="13312"/>
                    <a:pt x="21284" y="13304"/>
                    <a:pt x="21286" y="13297"/>
                  </a:cubicBezTo>
                  <a:cubicBezTo>
                    <a:pt x="21286" y="13294"/>
                    <a:pt x="21286" y="13292"/>
                    <a:pt x="21287" y="13290"/>
                  </a:cubicBezTo>
                  <a:cubicBezTo>
                    <a:pt x="21288" y="13283"/>
                    <a:pt x="21289" y="13277"/>
                    <a:pt x="21290" y="13271"/>
                  </a:cubicBezTo>
                  <a:cubicBezTo>
                    <a:pt x="21291" y="13265"/>
                    <a:pt x="21292" y="13260"/>
                    <a:pt x="21293" y="13255"/>
                  </a:cubicBezTo>
                  <a:cubicBezTo>
                    <a:pt x="21294" y="13250"/>
                    <a:pt x="21295" y="13245"/>
                    <a:pt x="21296" y="13240"/>
                  </a:cubicBezTo>
                  <a:cubicBezTo>
                    <a:pt x="21296" y="13236"/>
                    <a:pt x="21297" y="13232"/>
                    <a:pt x="21298" y="13228"/>
                  </a:cubicBezTo>
                  <a:cubicBezTo>
                    <a:pt x="21299" y="13221"/>
                    <a:pt x="21300" y="13213"/>
                    <a:pt x="21302" y="13206"/>
                  </a:cubicBezTo>
                  <a:cubicBezTo>
                    <a:pt x="21302" y="13203"/>
                    <a:pt x="21303" y="13200"/>
                    <a:pt x="21303" y="13197"/>
                  </a:cubicBezTo>
                  <a:cubicBezTo>
                    <a:pt x="21304" y="13193"/>
                    <a:pt x="21305" y="13188"/>
                    <a:pt x="21306" y="13184"/>
                  </a:cubicBezTo>
                  <a:cubicBezTo>
                    <a:pt x="21307" y="13176"/>
                    <a:pt x="21308" y="13168"/>
                    <a:pt x="21310" y="13160"/>
                  </a:cubicBezTo>
                  <a:cubicBezTo>
                    <a:pt x="21310" y="13158"/>
                    <a:pt x="21311" y="13155"/>
                    <a:pt x="21311" y="13152"/>
                  </a:cubicBezTo>
                  <a:cubicBezTo>
                    <a:pt x="21312" y="13146"/>
                    <a:pt x="21313" y="13140"/>
                    <a:pt x="21314" y="13133"/>
                  </a:cubicBezTo>
                  <a:cubicBezTo>
                    <a:pt x="21315" y="13128"/>
                    <a:pt x="21316" y="13123"/>
                    <a:pt x="21317" y="13118"/>
                  </a:cubicBezTo>
                  <a:cubicBezTo>
                    <a:pt x="21318" y="13113"/>
                    <a:pt x="21319" y="13109"/>
                    <a:pt x="21320" y="13104"/>
                  </a:cubicBezTo>
                  <a:cubicBezTo>
                    <a:pt x="21320" y="13099"/>
                    <a:pt x="21321" y="13093"/>
                    <a:pt x="21322" y="13088"/>
                  </a:cubicBezTo>
                  <a:cubicBezTo>
                    <a:pt x="21323" y="13085"/>
                    <a:pt x="21323" y="13080"/>
                    <a:pt x="21324" y="13077"/>
                  </a:cubicBezTo>
                  <a:cubicBezTo>
                    <a:pt x="21325" y="13070"/>
                    <a:pt x="21327" y="13064"/>
                    <a:pt x="21328" y="13057"/>
                  </a:cubicBezTo>
                  <a:cubicBezTo>
                    <a:pt x="21329" y="13053"/>
                    <a:pt x="21330" y="13048"/>
                    <a:pt x="21330" y="13042"/>
                  </a:cubicBezTo>
                  <a:cubicBezTo>
                    <a:pt x="21331" y="13037"/>
                    <a:pt x="21332" y="13032"/>
                    <a:pt x="21333" y="13027"/>
                  </a:cubicBezTo>
                  <a:cubicBezTo>
                    <a:pt x="21334" y="13022"/>
                    <a:pt x="21335" y="13017"/>
                    <a:pt x="21335" y="13012"/>
                  </a:cubicBezTo>
                  <a:cubicBezTo>
                    <a:pt x="21336" y="13009"/>
                    <a:pt x="21337" y="13005"/>
                    <a:pt x="21337" y="13001"/>
                  </a:cubicBezTo>
                  <a:cubicBezTo>
                    <a:pt x="21338" y="12995"/>
                    <a:pt x="21340" y="12988"/>
                    <a:pt x="21341" y="12982"/>
                  </a:cubicBezTo>
                  <a:cubicBezTo>
                    <a:pt x="21342" y="12977"/>
                    <a:pt x="21343" y="12972"/>
                    <a:pt x="21344" y="12966"/>
                  </a:cubicBezTo>
                  <a:cubicBezTo>
                    <a:pt x="21344" y="12963"/>
                    <a:pt x="21345" y="12959"/>
                    <a:pt x="21346" y="12955"/>
                  </a:cubicBezTo>
                  <a:cubicBezTo>
                    <a:pt x="21347" y="12949"/>
                    <a:pt x="21348" y="12943"/>
                    <a:pt x="21349" y="12937"/>
                  </a:cubicBezTo>
                  <a:cubicBezTo>
                    <a:pt x="21350" y="12931"/>
                    <a:pt x="21351" y="12926"/>
                    <a:pt x="21351" y="12921"/>
                  </a:cubicBezTo>
                  <a:cubicBezTo>
                    <a:pt x="21352" y="12917"/>
                    <a:pt x="21353" y="12913"/>
                    <a:pt x="21354" y="12910"/>
                  </a:cubicBezTo>
                  <a:cubicBezTo>
                    <a:pt x="21355" y="12902"/>
                    <a:pt x="21356" y="12894"/>
                    <a:pt x="21358" y="12887"/>
                  </a:cubicBezTo>
                  <a:cubicBezTo>
                    <a:pt x="21358" y="12884"/>
                    <a:pt x="21358" y="12882"/>
                    <a:pt x="21359" y="12879"/>
                  </a:cubicBezTo>
                  <a:cubicBezTo>
                    <a:pt x="21360" y="12873"/>
                    <a:pt x="21361" y="12866"/>
                    <a:pt x="21362" y="12860"/>
                  </a:cubicBezTo>
                  <a:cubicBezTo>
                    <a:pt x="21363" y="12855"/>
                    <a:pt x="21364" y="12850"/>
                    <a:pt x="21365" y="12845"/>
                  </a:cubicBezTo>
                  <a:cubicBezTo>
                    <a:pt x="21366" y="12840"/>
                    <a:pt x="21367" y="12835"/>
                    <a:pt x="21368" y="12830"/>
                  </a:cubicBezTo>
                  <a:cubicBezTo>
                    <a:pt x="21368" y="12825"/>
                    <a:pt x="21369" y="12820"/>
                    <a:pt x="21370" y="12815"/>
                  </a:cubicBezTo>
                  <a:cubicBezTo>
                    <a:pt x="21371" y="12811"/>
                    <a:pt x="21371" y="12807"/>
                    <a:pt x="21372" y="12804"/>
                  </a:cubicBezTo>
                  <a:cubicBezTo>
                    <a:pt x="21373" y="12797"/>
                    <a:pt x="21375" y="12790"/>
                    <a:pt x="21376" y="12784"/>
                  </a:cubicBezTo>
                  <a:cubicBezTo>
                    <a:pt x="21377" y="12779"/>
                    <a:pt x="21377" y="12774"/>
                    <a:pt x="21378" y="12769"/>
                  </a:cubicBezTo>
                  <a:cubicBezTo>
                    <a:pt x="21379" y="12764"/>
                    <a:pt x="21380" y="12759"/>
                    <a:pt x="21381" y="12754"/>
                  </a:cubicBezTo>
                  <a:cubicBezTo>
                    <a:pt x="21382" y="12749"/>
                    <a:pt x="21382" y="12744"/>
                    <a:pt x="21383" y="12739"/>
                  </a:cubicBezTo>
                  <a:cubicBezTo>
                    <a:pt x="21384" y="12735"/>
                    <a:pt x="21385" y="12731"/>
                    <a:pt x="21386" y="12727"/>
                  </a:cubicBezTo>
                  <a:cubicBezTo>
                    <a:pt x="21387" y="12719"/>
                    <a:pt x="21388" y="12712"/>
                    <a:pt x="21390" y="12705"/>
                  </a:cubicBezTo>
                  <a:cubicBezTo>
                    <a:pt x="21390" y="12702"/>
                    <a:pt x="21390" y="12700"/>
                    <a:pt x="21391" y="12697"/>
                  </a:cubicBezTo>
                  <a:cubicBezTo>
                    <a:pt x="21392" y="12691"/>
                    <a:pt x="21393" y="12684"/>
                    <a:pt x="21394" y="12678"/>
                  </a:cubicBezTo>
                  <a:cubicBezTo>
                    <a:pt x="21395" y="12673"/>
                    <a:pt x="21396" y="12668"/>
                    <a:pt x="21397" y="12663"/>
                  </a:cubicBezTo>
                  <a:cubicBezTo>
                    <a:pt x="21397" y="12659"/>
                    <a:pt x="21398" y="12655"/>
                    <a:pt x="21399" y="12651"/>
                  </a:cubicBezTo>
                  <a:cubicBezTo>
                    <a:pt x="21400" y="12644"/>
                    <a:pt x="21402" y="12636"/>
                    <a:pt x="21403" y="12629"/>
                  </a:cubicBezTo>
                  <a:cubicBezTo>
                    <a:pt x="21403" y="12626"/>
                    <a:pt x="21404" y="12624"/>
                    <a:pt x="21404" y="12621"/>
                  </a:cubicBezTo>
                  <a:cubicBezTo>
                    <a:pt x="21405" y="12615"/>
                    <a:pt x="21406" y="12608"/>
                    <a:pt x="21407" y="12602"/>
                  </a:cubicBezTo>
                  <a:cubicBezTo>
                    <a:pt x="21408" y="12597"/>
                    <a:pt x="21409" y="12592"/>
                    <a:pt x="21410" y="12587"/>
                  </a:cubicBezTo>
                  <a:cubicBezTo>
                    <a:pt x="21411" y="12583"/>
                    <a:pt x="21411" y="12579"/>
                    <a:pt x="21412" y="12576"/>
                  </a:cubicBezTo>
                  <a:cubicBezTo>
                    <a:pt x="21413" y="12569"/>
                    <a:pt x="21414" y="12563"/>
                    <a:pt x="21416" y="12557"/>
                  </a:cubicBezTo>
                  <a:cubicBezTo>
                    <a:pt x="21416" y="12551"/>
                    <a:pt x="21417" y="12546"/>
                    <a:pt x="21418" y="12541"/>
                  </a:cubicBezTo>
                  <a:cubicBezTo>
                    <a:pt x="21419" y="12536"/>
                    <a:pt x="21420" y="12531"/>
                    <a:pt x="21421" y="12526"/>
                  </a:cubicBezTo>
                  <a:cubicBezTo>
                    <a:pt x="21422" y="12521"/>
                    <a:pt x="21423" y="12516"/>
                    <a:pt x="21423" y="12511"/>
                  </a:cubicBezTo>
                  <a:cubicBezTo>
                    <a:pt x="21424" y="12507"/>
                    <a:pt x="21425" y="12503"/>
                    <a:pt x="21425" y="12499"/>
                  </a:cubicBezTo>
                  <a:cubicBezTo>
                    <a:pt x="21427" y="12493"/>
                    <a:pt x="21428" y="12487"/>
                    <a:pt x="21429" y="12481"/>
                  </a:cubicBezTo>
                  <a:cubicBezTo>
                    <a:pt x="21430" y="12476"/>
                    <a:pt x="21431" y="12470"/>
                    <a:pt x="21431" y="12465"/>
                  </a:cubicBezTo>
                  <a:cubicBezTo>
                    <a:pt x="21432" y="12461"/>
                    <a:pt x="21433" y="12458"/>
                    <a:pt x="21433" y="12454"/>
                  </a:cubicBezTo>
                  <a:cubicBezTo>
                    <a:pt x="21435" y="12447"/>
                    <a:pt x="21436" y="12439"/>
                    <a:pt x="21437" y="12431"/>
                  </a:cubicBezTo>
                  <a:cubicBezTo>
                    <a:pt x="21438" y="12429"/>
                    <a:pt x="21438" y="12426"/>
                    <a:pt x="21439" y="12423"/>
                  </a:cubicBezTo>
                  <a:cubicBezTo>
                    <a:pt x="21440" y="12417"/>
                    <a:pt x="21441" y="12411"/>
                    <a:pt x="21442" y="12404"/>
                  </a:cubicBezTo>
                  <a:cubicBezTo>
                    <a:pt x="21443" y="12399"/>
                    <a:pt x="21444" y="12394"/>
                    <a:pt x="21445" y="12389"/>
                  </a:cubicBezTo>
                  <a:cubicBezTo>
                    <a:pt x="21445" y="12386"/>
                    <a:pt x="21446" y="12382"/>
                    <a:pt x="21447" y="12379"/>
                  </a:cubicBezTo>
                  <a:cubicBezTo>
                    <a:pt x="21448" y="12371"/>
                    <a:pt x="21450" y="12363"/>
                    <a:pt x="21451" y="12354"/>
                  </a:cubicBezTo>
                  <a:cubicBezTo>
                    <a:pt x="21451" y="12352"/>
                    <a:pt x="21452" y="12350"/>
                    <a:pt x="21452" y="12348"/>
                  </a:cubicBezTo>
                  <a:cubicBezTo>
                    <a:pt x="21453" y="12340"/>
                    <a:pt x="21455" y="12333"/>
                    <a:pt x="21456" y="12325"/>
                  </a:cubicBezTo>
                  <a:cubicBezTo>
                    <a:pt x="21456" y="12322"/>
                    <a:pt x="21457" y="12320"/>
                    <a:pt x="21457" y="12317"/>
                  </a:cubicBezTo>
                  <a:cubicBezTo>
                    <a:pt x="21458" y="12312"/>
                    <a:pt x="21459" y="12307"/>
                    <a:pt x="21460" y="12303"/>
                  </a:cubicBezTo>
                  <a:cubicBezTo>
                    <a:pt x="21461" y="12296"/>
                    <a:pt x="21462" y="12289"/>
                    <a:pt x="21464" y="12282"/>
                  </a:cubicBezTo>
                  <a:cubicBezTo>
                    <a:pt x="21464" y="12278"/>
                    <a:pt x="21465" y="12273"/>
                    <a:pt x="21466" y="12268"/>
                  </a:cubicBezTo>
                  <a:cubicBezTo>
                    <a:pt x="21467" y="12263"/>
                    <a:pt x="21468" y="12258"/>
                    <a:pt x="21469" y="12253"/>
                  </a:cubicBezTo>
                  <a:cubicBezTo>
                    <a:pt x="21469" y="12249"/>
                    <a:pt x="21470" y="12245"/>
                    <a:pt x="21471" y="12241"/>
                  </a:cubicBezTo>
                  <a:cubicBezTo>
                    <a:pt x="21472" y="12234"/>
                    <a:pt x="21473" y="12226"/>
                    <a:pt x="21475" y="12218"/>
                  </a:cubicBezTo>
                  <a:cubicBezTo>
                    <a:pt x="21475" y="12216"/>
                    <a:pt x="21476" y="12213"/>
                    <a:pt x="21476" y="12211"/>
                  </a:cubicBezTo>
                  <a:cubicBezTo>
                    <a:pt x="21477" y="12205"/>
                    <a:pt x="21478" y="12199"/>
                    <a:pt x="21479" y="12192"/>
                  </a:cubicBezTo>
                  <a:cubicBezTo>
                    <a:pt x="21480" y="12187"/>
                    <a:pt x="21481" y="12181"/>
                    <a:pt x="21482" y="12176"/>
                  </a:cubicBezTo>
                  <a:cubicBezTo>
                    <a:pt x="21483" y="12171"/>
                    <a:pt x="21484" y="12167"/>
                    <a:pt x="21485" y="12162"/>
                  </a:cubicBezTo>
                  <a:cubicBezTo>
                    <a:pt x="21485" y="12158"/>
                    <a:pt x="21486" y="12154"/>
                    <a:pt x="21487" y="12150"/>
                  </a:cubicBezTo>
                  <a:cubicBezTo>
                    <a:pt x="21488" y="12142"/>
                    <a:pt x="21489" y="12135"/>
                    <a:pt x="21491" y="12127"/>
                  </a:cubicBezTo>
                  <a:cubicBezTo>
                    <a:pt x="21491" y="12125"/>
                    <a:pt x="21491" y="12123"/>
                    <a:pt x="21492" y="12120"/>
                  </a:cubicBezTo>
                  <a:cubicBezTo>
                    <a:pt x="21493" y="12114"/>
                    <a:pt x="21494" y="12107"/>
                    <a:pt x="21495" y="12100"/>
                  </a:cubicBezTo>
                  <a:cubicBezTo>
                    <a:pt x="21496" y="12095"/>
                    <a:pt x="21497" y="12091"/>
                    <a:pt x="21498" y="12086"/>
                  </a:cubicBezTo>
                  <a:cubicBezTo>
                    <a:pt x="21499" y="12081"/>
                    <a:pt x="21500" y="12076"/>
                    <a:pt x="21501" y="12070"/>
                  </a:cubicBezTo>
                  <a:cubicBezTo>
                    <a:pt x="21501" y="12067"/>
                    <a:pt x="21502" y="12063"/>
                    <a:pt x="21503" y="12059"/>
                  </a:cubicBezTo>
                  <a:cubicBezTo>
                    <a:pt x="21504" y="12053"/>
                    <a:pt x="21505" y="12047"/>
                    <a:pt x="21506" y="12041"/>
                  </a:cubicBezTo>
                  <a:cubicBezTo>
                    <a:pt x="21507" y="12035"/>
                    <a:pt x="21508" y="12030"/>
                    <a:pt x="21509" y="12024"/>
                  </a:cubicBezTo>
                  <a:cubicBezTo>
                    <a:pt x="21510" y="12020"/>
                    <a:pt x="21510" y="12015"/>
                    <a:pt x="21511" y="12010"/>
                  </a:cubicBezTo>
                  <a:cubicBezTo>
                    <a:pt x="21512" y="12006"/>
                    <a:pt x="21512" y="12002"/>
                    <a:pt x="21513" y="11998"/>
                  </a:cubicBezTo>
                  <a:cubicBezTo>
                    <a:pt x="21515" y="11990"/>
                    <a:pt x="21516" y="11983"/>
                    <a:pt x="21517" y="11976"/>
                  </a:cubicBezTo>
                  <a:cubicBezTo>
                    <a:pt x="21518" y="11973"/>
                    <a:pt x="21518" y="11970"/>
                    <a:pt x="21518" y="11968"/>
                  </a:cubicBezTo>
                  <a:cubicBezTo>
                    <a:pt x="21572" y="11675"/>
                    <a:pt x="21600" y="11373"/>
                    <a:pt x="21600" y="11064"/>
                  </a:cubicBezTo>
                  <a:cubicBezTo>
                    <a:pt x="21600" y="8898"/>
                    <a:pt x="20224" y="7084"/>
                    <a:pt x="18339" y="6453"/>
                  </a:cubicBezTo>
                  <a:cubicBezTo>
                    <a:pt x="18328" y="4058"/>
                    <a:pt x="16921" y="2110"/>
                    <a:pt x="15181" y="2110"/>
                  </a:cubicBezTo>
                  <a:cubicBezTo>
                    <a:pt x="14678" y="2110"/>
                    <a:pt x="14210" y="2295"/>
                    <a:pt x="13786" y="2575"/>
                  </a:cubicBezTo>
                  <a:cubicBezTo>
                    <a:pt x="13082" y="1039"/>
                    <a:pt x="11830" y="0"/>
                    <a:pt x="10392" y="0"/>
                  </a:cubicBezTo>
                  <a:cubicBezTo>
                    <a:pt x="8691" y="0"/>
                    <a:pt x="7243" y="1451"/>
                    <a:pt x="6668" y="3482"/>
                  </a:cubicBezTo>
                  <a:cubicBezTo>
                    <a:pt x="6262" y="3337"/>
                    <a:pt x="5839" y="3241"/>
                    <a:pt x="5404" y="3241"/>
                  </a:cubicBezTo>
                  <a:cubicBezTo>
                    <a:pt x="3008" y="3241"/>
                    <a:pt x="996" y="5473"/>
                    <a:pt x="429" y="8487"/>
                  </a:cubicBezTo>
                  <a:cubicBezTo>
                    <a:pt x="427" y="8498"/>
                    <a:pt x="425" y="8509"/>
                    <a:pt x="423" y="8520"/>
                  </a:cubicBezTo>
                  <a:cubicBezTo>
                    <a:pt x="422" y="8525"/>
                    <a:pt x="421" y="8531"/>
                    <a:pt x="420" y="8536"/>
                  </a:cubicBezTo>
                  <a:cubicBezTo>
                    <a:pt x="419" y="8542"/>
                    <a:pt x="418" y="8547"/>
                    <a:pt x="417" y="8553"/>
                  </a:cubicBezTo>
                  <a:cubicBezTo>
                    <a:pt x="416" y="8557"/>
                    <a:pt x="416" y="8562"/>
                    <a:pt x="415" y="8567"/>
                  </a:cubicBezTo>
                  <a:cubicBezTo>
                    <a:pt x="414" y="8571"/>
                    <a:pt x="414" y="8575"/>
                    <a:pt x="413" y="8578"/>
                  </a:cubicBezTo>
                  <a:cubicBezTo>
                    <a:pt x="411" y="8589"/>
                    <a:pt x="409" y="8601"/>
                    <a:pt x="407" y="8612"/>
                  </a:cubicBezTo>
                  <a:cubicBezTo>
                    <a:pt x="406" y="8617"/>
                    <a:pt x="405" y="8622"/>
                    <a:pt x="404" y="8627"/>
                  </a:cubicBezTo>
                  <a:cubicBezTo>
                    <a:pt x="403" y="8632"/>
                    <a:pt x="402" y="8638"/>
                    <a:pt x="401" y="8643"/>
                  </a:cubicBezTo>
                  <a:cubicBezTo>
                    <a:pt x="401" y="8647"/>
                    <a:pt x="400" y="8650"/>
                    <a:pt x="399" y="8654"/>
                  </a:cubicBezTo>
                  <a:cubicBezTo>
                    <a:pt x="398" y="8661"/>
                    <a:pt x="397" y="8667"/>
                    <a:pt x="396" y="8674"/>
                  </a:cubicBezTo>
                  <a:cubicBezTo>
                    <a:pt x="395" y="8679"/>
                    <a:pt x="394" y="8684"/>
                    <a:pt x="393" y="8688"/>
                  </a:cubicBezTo>
                  <a:cubicBezTo>
                    <a:pt x="393" y="8693"/>
                    <a:pt x="392" y="8698"/>
                    <a:pt x="391" y="8704"/>
                  </a:cubicBezTo>
                  <a:cubicBezTo>
                    <a:pt x="390" y="8707"/>
                    <a:pt x="390" y="8711"/>
                    <a:pt x="389" y="8715"/>
                  </a:cubicBezTo>
                  <a:cubicBezTo>
                    <a:pt x="387" y="8726"/>
                    <a:pt x="385" y="8737"/>
                    <a:pt x="383" y="8748"/>
                  </a:cubicBezTo>
                  <a:cubicBezTo>
                    <a:pt x="382" y="8753"/>
                    <a:pt x="381" y="8759"/>
                    <a:pt x="380" y="8765"/>
                  </a:cubicBezTo>
                  <a:cubicBezTo>
                    <a:pt x="379" y="8770"/>
                    <a:pt x="378" y="8775"/>
                    <a:pt x="377" y="8780"/>
                  </a:cubicBezTo>
                  <a:cubicBezTo>
                    <a:pt x="377" y="8785"/>
                    <a:pt x="376" y="8790"/>
                    <a:pt x="375" y="8794"/>
                  </a:cubicBezTo>
                  <a:cubicBezTo>
                    <a:pt x="374" y="8798"/>
                    <a:pt x="374" y="8802"/>
                    <a:pt x="373" y="8805"/>
                  </a:cubicBezTo>
                  <a:cubicBezTo>
                    <a:pt x="371" y="8817"/>
                    <a:pt x="369" y="8828"/>
                    <a:pt x="367" y="8840"/>
                  </a:cubicBezTo>
                  <a:cubicBezTo>
                    <a:pt x="366" y="8844"/>
                    <a:pt x="366" y="8847"/>
                    <a:pt x="365" y="8851"/>
                  </a:cubicBezTo>
                  <a:cubicBezTo>
                    <a:pt x="363" y="8862"/>
                    <a:pt x="361" y="8874"/>
                    <a:pt x="359" y="8885"/>
                  </a:cubicBezTo>
                  <a:cubicBezTo>
                    <a:pt x="358" y="8890"/>
                    <a:pt x="357" y="8895"/>
                    <a:pt x="356" y="8901"/>
                  </a:cubicBezTo>
                  <a:cubicBezTo>
                    <a:pt x="355" y="8906"/>
                    <a:pt x="354" y="8911"/>
                    <a:pt x="354" y="8917"/>
                  </a:cubicBezTo>
                  <a:cubicBezTo>
                    <a:pt x="353" y="8922"/>
                    <a:pt x="352" y="8927"/>
                    <a:pt x="351" y="8932"/>
                  </a:cubicBezTo>
                  <a:cubicBezTo>
                    <a:pt x="350" y="8935"/>
                    <a:pt x="350" y="8939"/>
                    <a:pt x="349" y="8943"/>
                  </a:cubicBezTo>
                  <a:cubicBezTo>
                    <a:pt x="348" y="8949"/>
                    <a:pt x="347" y="8955"/>
                    <a:pt x="346" y="8961"/>
                  </a:cubicBezTo>
                  <a:cubicBezTo>
                    <a:pt x="345" y="8967"/>
                    <a:pt x="344" y="8972"/>
                    <a:pt x="343" y="8978"/>
                  </a:cubicBezTo>
                  <a:cubicBezTo>
                    <a:pt x="342" y="8983"/>
                    <a:pt x="341" y="8987"/>
                    <a:pt x="340" y="8992"/>
                  </a:cubicBezTo>
                  <a:cubicBezTo>
                    <a:pt x="339" y="8997"/>
                    <a:pt x="339" y="9002"/>
                    <a:pt x="338" y="9008"/>
                  </a:cubicBezTo>
                  <a:cubicBezTo>
                    <a:pt x="337" y="9013"/>
                    <a:pt x="336" y="9018"/>
                    <a:pt x="335" y="9023"/>
                  </a:cubicBezTo>
                  <a:cubicBezTo>
                    <a:pt x="334" y="9027"/>
                    <a:pt x="334" y="9031"/>
                    <a:pt x="333" y="9034"/>
                  </a:cubicBezTo>
                  <a:cubicBezTo>
                    <a:pt x="332" y="9041"/>
                    <a:pt x="331" y="9047"/>
                    <a:pt x="330" y="9053"/>
                  </a:cubicBezTo>
                  <a:cubicBezTo>
                    <a:pt x="329" y="9058"/>
                    <a:pt x="328" y="9063"/>
                    <a:pt x="327" y="9067"/>
                  </a:cubicBezTo>
                  <a:cubicBezTo>
                    <a:pt x="326" y="9072"/>
                    <a:pt x="326" y="9076"/>
                    <a:pt x="325" y="9080"/>
                  </a:cubicBezTo>
                  <a:cubicBezTo>
                    <a:pt x="323" y="9091"/>
                    <a:pt x="321" y="9102"/>
                    <a:pt x="319" y="9113"/>
                  </a:cubicBezTo>
                  <a:cubicBezTo>
                    <a:pt x="318" y="9118"/>
                    <a:pt x="317" y="9124"/>
                    <a:pt x="316" y="9129"/>
                  </a:cubicBezTo>
                  <a:cubicBezTo>
                    <a:pt x="315" y="9134"/>
                    <a:pt x="314" y="9139"/>
                    <a:pt x="314" y="9145"/>
                  </a:cubicBezTo>
                  <a:cubicBezTo>
                    <a:pt x="313" y="9149"/>
                    <a:pt x="312" y="9154"/>
                    <a:pt x="311" y="9159"/>
                  </a:cubicBezTo>
                  <a:cubicBezTo>
                    <a:pt x="310" y="9164"/>
                    <a:pt x="309" y="9169"/>
                    <a:pt x="309" y="9174"/>
                  </a:cubicBezTo>
                  <a:cubicBezTo>
                    <a:pt x="308" y="9178"/>
                    <a:pt x="307" y="9182"/>
                    <a:pt x="306" y="9186"/>
                  </a:cubicBezTo>
                  <a:cubicBezTo>
                    <a:pt x="305" y="9192"/>
                    <a:pt x="304" y="9199"/>
                    <a:pt x="303" y="9205"/>
                  </a:cubicBezTo>
                  <a:cubicBezTo>
                    <a:pt x="302" y="9210"/>
                    <a:pt x="301" y="9214"/>
                    <a:pt x="300" y="9219"/>
                  </a:cubicBezTo>
                  <a:cubicBezTo>
                    <a:pt x="300" y="9224"/>
                    <a:pt x="299" y="9228"/>
                    <a:pt x="298" y="9233"/>
                  </a:cubicBezTo>
                  <a:cubicBezTo>
                    <a:pt x="296" y="9243"/>
                    <a:pt x="295" y="9254"/>
                    <a:pt x="293" y="9264"/>
                  </a:cubicBezTo>
                  <a:cubicBezTo>
                    <a:pt x="292" y="9270"/>
                    <a:pt x="291" y="9275"/>
                    <a:pt x="290" y="9280"/>
                  </a:cubicBezTo>
                  <a:cubicBezTo>
                    <a:pt x="289" y="9286"/>
                    <a:pt x="288" y="9291"/>
                    <a:pt x="287" y="9296"/>
                  </a:cubicBezTo>
                  <a:cubicBezTo>
                    <a:pt x="286" y="9300"/>
                    <a:pt x="286" y="9304"/>
                    <a:pt x="285" y="9308"/>
                  </a:cubicBezTo>
                  <a:cubicBezTo>
                    <a:pt x="283" y="9318"/>
                    <a:pt x="281" y="9329"/>
                    <a:pt x="279" y="9339"/>
                  </a:cubicBezTo>
                  <a:cubicBezTo>
                    <a:pt x="278" y="9345"/>
                    <a:pt x="277" y="9351"/>
                    <a:pt x="276" y="9357"/>
                  </a:cubicBezTo>
                  <a:cubicBezTo>
                    <a:pt x="275" y="9362"/>
                    <a:pt x="275" y="9367"/>
                    <a:pt x="274" y="9372"/>
                  </a:cubicBezTo>
                  <a:cubicBezTo>
                    <a:pt x="273" y="9376"/>
                    <a:pt x="273" y="9380"/>
                    <a:pt x="272" y="9384"/>
                  </a:cubicBezTo>
                  <a:cubicBezTo>
                    <a:pt x="271" y="9390"/>
                    <a:pt x="270" y="9396"/>
                    <a:pt x="268" y="9402"/>
                  </a:cubicBezTo>
                  <a:cubicBezTo>
                    <a:pt x="267" y="9408"/>
                    <a:pt x="267" y="9413"/>
                    <a:pt x="266" y="9418"/>
                  </a:cubicBezTo>
                  <a:cubicBezTo>
                    <a:pt x="265" y="9422"/>
                    <a:pt x="264" y="9427"/>
                    <a:pt x="263" y="9432"/>
                  </a:cubicBezTo>
                  <a:cubicBezTo>
                    <a:pt x="262" y="9437"/>
                    <a:pt x="262" y="9443"/>
                    <a:pt x="260" y="9448"/>
                  </a:cubicBezTo>
                  <a:cubicBezTo>
                    <a:pt x="260" y="9452"/>
                    <a:pt x="259" y="9456"/>
                    <a:pt x="258" y="9459"/>
                  </a:cubicBezTo>
                  <a:cubicBezTo>
                    <a:pt x="257" y="9466"/>
                    <a:pt x="256" y="9472"/>
                    <a:pt x="255" y="9478"/>
                  </a:cubicBezTo>
                  <a:cubicBezTo>
                    <a:pt x="254" y="9483"/>
                    <a:pt x="253" y="9489"/>
                    <a:pt x="252" y="9494"/>
                  </a:cubicBezTo>
                  <a:cubicBezTo>
                    <a:pt x="252" y="9499"/>
                    <a:pt x="251" y="9504"/>
                    <a:pt x="250" y="9509"/>
                  </a:cubicBezTo>
                  <a:cubicBezTo>
                    <a:pt x="249" y="9514"/>
                    <a:pt x="248" y="9519"/>
                    <a:pt x="247" y="9525"/>
                  </a:cubicBezTo>
                  <a:cubicBezTo>
                    <a:pt x="246" y="9528"/>
                    <a:pt x="246" y="9531"/>
                    <a:pt x="245" y="9534"/>
                  </a:cubicBezTo>
                  <a:cubicBezTo>
                    <a:pt x="243" y="9545"/>
                    <a:pt x="241" y="9557"/>
                    <a:pt x="239" y="9568"/>
                  </a:cubicBezTo>
                  <a:cubicBezTo>
                    <a:pt x="239" y="9572"/>
                    <a:pt x="238" y="9576"/>
                    <a:pt x="237" y="9580"/>
                  </a:cubicBezTo>
                  <a:cubicBezTo>
                    <a:pt x="235" y="9591"/>
                    <a:pt x="233" y="9602"/>
                    <a:pt x="231" y="9614"/>
                  </a:cubicBezTo>
                  <a:cubicBezTo>
                    <a:pt x="230" y="9620"/>
                    <a:pt x="229" y="9625"/>
                    <a:pt x="228" y="9631"/>
                  </a:cubicBezTo>
                  <a:cubicBezTo>
                    <a:pt x="227" y="9635"/>
                    <a:pt x="227" y="9640"/>
                    <a:pt x="226" y="9645"/>
                  </a:cubicBezTo>
                  <a:cubicBezTo>
                    <a:pt x="225" y="9650"/>
                    <a:pt x="224" y="9656"/>
                    <a:pt x="223" y="9661"/>
                  </a:cubicBezTo>
                  <a:cubicBezTo>
                    <a:pt x="222" y="9666"/>
                    <a:pt x="221" y="9671"/>
                    <a:pt x="220" y="9676"/>
                  </a:cubicBezTo>
                  <a:cubicBezTo>
                    <a:pt x="220" y="9679"/>
                    <a:pt x="219" y="9683"/>
                    <a:pt x="219" y="9687"/>
                  </a:cubicBezTo>
                  <a:cubicBezTo>
                    <a:pt x="218" y="9693"/>
                    <a:pt x="217" y="9699"/>
                    <a:pt x="215" y="9706"/>
                  </a:cubicBezTo>
                  <a:cubicBezTo>
                    <a:pt x="214" y="9711"/>
                    <a:pt x="213" y="9716"/>
                    <a:pt x="213" y="9722"/>
                  </a:cubicBezTo>
                  <a:cubicBezTo>
                    <a:pt x="212" y="9725"/>
                    <a:pt x="211" y="9729"/>
                    <a:pt x="211" y="9732"/>
                  </a:cubicBezTo>
                  <a:cubicBezTo>
                    <a:pt x="208" y="9744"/>
                    <a:pt x="207" y="9755"/>
                    <a:pt x="205" y="9766"/>
                  </a:cubicBezTo>
                  <a:cubicBezTo>
                    <a:pt x="204" y="9772"/>
                    <a:pt x="203" y="9777"/>
                    <a:pt x="202" y="9782"/>
                  </a:cubicBezTo>
                  <a:cubicBezTo>
                    <a:pt x="201" y="9787"/>
                    <a:pt x="200" y="9792"/>
                    <a:pt x="199" y="9797"/>
                  </a:cubicBezTo>
                  <a:cubicBezTo>
                    <a:pt x="198" y="9802"/>
                    <a:pt x="198" y="9807"/>
                    <a:pt x="197" y="9813"/>
                  </a:cubicBezTo>
                  <a:cubicBezTo>
                    <a:pt x="196" y="9816"/>
                    <a:pt x="195" y="9820"/>
                    <a:pt x="195" y="9824"/>
                  </a:cubicBezTo>
                  <a:cubicBezTo>
                    <a:pt x="193" y="9834"/>
                    <a:pt x="191" y="9845"/>
                    <a:pt x="189" y="9856"/>
                  </a:cubicBezTo>
                  <a:cubicBezTo>
                    <a:pt x="188" y="9862"/>
                    <a:pt x="187" y="9868"/>
                    <a:pt x="186" y="9874"/>
                  </a:cubicBezTo>
                  <a:cubicBezTo>
                    <a:pt x="185" y="9879"/>
                    <a:pt x="184" y="9884"/>
                    <a:pt x="183" y="9889"/>
                  </a:cubicBezTo>
                  <a:cubicBezTo>
                    <a:pt x="183" y="9892"/>
                    <a:pt x="182" y="9895"/>
                    <a:pt x="182" y="9899"/>
                  </a:cubicBezTo>
                  <a:cubicBezTo>
                    <a:pt x="180" y="9905"/>
                    <a:pt x="179" y="9912"/>
                    <a:pt x="178" y="9919"/>
                  </a:cubicBezTo>
                  <a:cubicBezTo>
                    <a:pt x="177" y="9924"/>
                    <a:pt x="176" y="9929"/>
                    <a:pt x="175" y="9934"/>
                  </a:cubicBezTo>
                  <a:cubicBezTo>
                    <a:pt x="174" y="9939"/>
                    <a:pt x="174" y="9943"/>
                    <a:pt x="173" y="9948"/>
                  </a:cubicBezTo>
                  <a:cubicBezTo>
                    <a:pt x="172" y="9952"/>
                    <a:pt x="171" y="9956"/>
                    <a:pt x="171" y="9960"/>
                  </a:cubicBezTo>
                  <a:cubicBezTo>
                    <a:pt x="169" y="9967"/>
                    <a:pt x="168" y="9973"/>
                    <a:pt x="167" y="9980"/>
                  </a:cubicBezTo>
                  <a:cubicBezTo>
                    <a:pt x="166" y="9985"/>
                    <a:pt x="165" y="9990"/>
                    <a:pt x="165" y="9995"/>
                  </a:cubicBezTo>
                  <a:cubicBezTo>
                    <a:pt x="164" y="10000"/>
                    <a:pt x="163" y="10005"/>
                    <a:pt x="162" y="10010"/>
                  </a:cubicBezTo>
                  <a:cubicBezTo>
                    <a:pt x="56" y="10568"/>
                    <a:pt x="0" y="11152"/>
                    <a:pt x="0" y="11754"/>
                  </a:cubicBezTo>
                  <a:cubicBezTo>
                    <a:pt x="0" y="15604"/>
                    <a:pt x="2298" y="18723"/>
                    <a:pt x="5135" y="18723"/>
                  </a:cubicBezTo>
                  <a:cubicBezTo>
                    <a:pt x="5787" y="18723"/>
                    <a:pt x="6406" y="18540"/>
                    <a:pt x="6977" y="18238"/>
                  </a:cubicBezTo>
                  <a:cubicBezTo>
                    <a:pt x="8002" y="20246"/>
                    <a:pt x="9833" y="21600"/>
                    <a:pt x="11950" y="21600"/>
                  </a:cubicBezTo>
                  <a:cubicBezTo>
                    <a:pt x="14357" y="21600"/>
                    <a:pt x="16421" y="19867"/>
                    <a:pt x="17309" y="17388"/>
                  </a:cubicBezTo>
                  <a:cubicBezTo>
                    <a:pt x="19299" y="17096"/>
                    <a:pt x="20890" y="15518"/>
                    <a:pt x="21253" y="13483"/>
                  </a:cubicBezTo>
                  <a:cubicBezTo>
                    <a:pt x="21254" y="13479"/>
                    <a:pt x="21254" y="13475"/>
                    <a:pt x="21255" y="13471"/>
                  </a:cubicBezTo>
                  <a:close/>
                </a:path>
              </a:pathLst>
            </a:custGeom>
            <a:gradFill flip="none" rotWithShape="1">
              <a:gsLst>
                <a:gs pos="0">
                  <a:srgbClr val="4B4B4B">
                    <a:alpha val="10000"/>
                  </a:srgbClr>
                </a:gs>
                <a:gs pos="17916">
                  <a:srgbClr val="AFAFAF">
                    <a:alpha val="10000"/>
                  </a:srgbClr>
                </a:gs>
                <a:gs pos="33342">
                  <a:srgbClr val="8C8C8C">
                    <a:alpha val="10000"/>
                  </a:srgbClr>
                </a:gs>
                <a:gs pos="49473">
                  <a:srgbClr val="737373">
                    <a:alpha val="10000"/>
                  </a:srgbClr>
                </a:gs>
                <a:gs pos="64607">
                  <a:srgbClr val="A0A0A0">
                    <a:alpha val="10000"/>
                  </a:srgbClr>
                </a:gs>
                <a:gs pos="85876">
                  <a:srgbClr val="646464">
                    <a:alpha val="10000"/>
                  </a:srgbClr>
                </a:gs>
              </a:gsLst>
              <a:lin ang="1214308" scaled="0"/>
            </a:gradFill>
            <a:ln w="12700" cap="flat">
              <a:noFill/>
              <a:miter lim="400000"/>
            </a:ln>
            <a:effectLst>
              <a:outerShdw blurRad="177800" dist="202357" dir="7741163" rotWithShape="0">
                <a:srgbClr val="000000">
                  <a:alpha val="64535"/>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45" name="Shape 3745"/>
            <p:cNvSpPr/>
            <p:nvPr/>
          </p:nvSpPr>
          <p:spPr>
            <a:xfrm rot="20236404">
              <a:off x="340047" y="571427"/>
              <a:ext cx="3404640" cy="2244531"/>
            </a:xfrm>
            <a:custGeom>
              <a:avLst/>
              <a:gdLst/>
              <a:ahLst/>
              <a:cxnLst>
                <a:cxn ang="0">
                  <a:pos x="wd2" y="hd2"/>
                </a:cxn>
                <a:cxn ang="5400000">
                  <a:pos x="wd2" y="hd2"/>
                </a:cxn>
                <a:cxn ang="10800000">
                  <a:pos x="wd2" y="hd2"/>
                </a:cxn>
                <a:cxn ang="16200000">
                  <a:pos x="wd2" y="hd2"/>
                </a:cxn>
              </a:cxnLst>
              <a:rect l="0" t="0" r="r" b="b"/>
              <a:pathLst>
                <a:path w="21600" h="21600" extrusionOk="0">
                  <a:moveTo>
                    <a:pt x="18298" y="6946"/>
                  </a:moveTo>
                  <a:cubicBezTo>
                    <a:pt x="18287" y="4369"/>
                    <a:pt x="16862" y="2271"/>
                    <a:pt x="15100" y="2271"/>
                  </a:cubicBezTo>
                  <a:cubicBezTo>
                    <a:pt x="14590" y="2271"/>
                    <a:pt x="14116" y="2471"/>
                    <a:pt x="13688" y="2772"/>
                  </a:cubicBezTo>
                  <a:cubicBezTo>
                    <a:pt x="12975" y="1118"/>
                    <a:pt x="11707" y="0"/>
                    <a:pt x="10250" y="0"/>
                  </a:cubicBezTo>
                  <a:cubicBezTo>
                    <a:pt x="8528" y="0"/>
                    <a:pt x="7062" y="1562"/>
                    <a:pt x="6480" y="3749"/>
                  </a:cubicBezTo>
                  <a:cubicBezTo>
                    <a:pt x="6069" y="3592"/>
                    <a:pt x="5641" y="3489"/>
                    <a:pt x="5200" y="3489"/>
                  </a:cubicBezTo>
                  <a:cubicBezTo>
                    <a:pt x="2327" y="3489"/>
                    <a:pt x="0" y="6855"/>
                    <a:pt x="0" y="11002"/>
                  </a:cubicBezTo>
                  <a:cubicBezTo>
                    <a:pt x="0" y="15146"/>
                    <a:pt x="2327" y="18504"/>
                    <a:pt x="5200" y="18504"/>
                  </a:cubicBezTo>
                  <a:cubicBezTo>
                    <a:pt x="5860" y="18504"/>
                    <a:pt x="6487" y="18306"/>
                    <a:pt x="7065" y="17982"/>
                  </a:cubicBezTo>
                  <a:cubicBezTo>
                    <a:pt x="8103" y="20142"/>
                    <a:pt x="9956" y="21600"/>
                    <a:pt x="12100" y="21600"/>
                  </a:cubicBezTo>
                  <a:cubicBezTo>
                    <a:pt x="14538" y="21600"/>
                    <a:pt x="16628" y="19734"/>
                    <a:pt x="17527" y="17066"/>
                  </a:cubicBezTo>
                  <a:cubicBezTo>
                    <a:pt x="19826" y="16708"/>
                    <a:pt x="21600" y="14546"/>
                    <a:pt x="21600" y="11909"/>
                  </a:cubicBezTo>
                  <a:cubicBezTo>
                    <a:pt x="21600" y="9578"/>
                    <a:pt x="20207" y="7625"/>
                    <a:pt x="18298" y="6946"/>
                  </a:cubicBezTo>
                  <a:close/>
                </a:path>
              </a:pathLst>
            </a:custGeom>
            <a:gradFill flip="none" rotWithShape="1">
              <a:gsLst>
                <a:gs pos="0">
                  <a:srgbClr val="7D7D7D">
                    <a:alpha val="10000"/>
                  </a:srgbClr>
                </a:gs>
                <a:gs pos="100000">
                  <a:srgbClr val="AFAFAF">
                    <a:alpha val="10000"/>
                  </a:srgbClr>
                </a:gs>
              </a:gsLst>
              <a:lin ang="1214308"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46" name="Shape 3746"/>
            <p:cNvSpPr/>
            <p:nvPr/>
          </p:nvSpPr>
          <p:spPr>
            <a:xfrm rot="20236404">
              <a:off x="340047" y="571427"/>
              <a:ext cx="3404640" cy="2244531"/>
            </a:xfrm>
            <a:custGeom>
              <a:avLst/>
              <a:gdLst/>
              <a:ahLst/>
              <a:cxnLst>
                <a:cxn ang="0">
                  <a:pos x="wd2" y="hd2"/>
                </a:cxn>
                <a:cxn ang="5400000">
                  <a:pos x="wd2" y="hd2"/>
                </a:cxn>
                <a:cxn ang="10800000">
                  <a:pos x="wd2" y="hd2"/>
                </a:cxn>
                <a:cxn ang="16200000">
                  <a:pos x="wd2" y="hd2"/>
                </a:cxn>
              </a:cxnLst>
              <a:rect l="0" t="0" r="r" b="b"/>
              <a:pathLst>
                <a:path w="21600" h="21600" extrusionOk="0">
                  <a:moveTo>
                    <a:pt x="17516" y="16911"/>
                  </a:moveTo>
                  <a:lnTo>
                    <a:pt x="17461" y="16920"/>
                  </a:lnTo>
                  <a:lnTo>
                    <a:pt x="17435" y="16995"/>
                  </a:lnTo>
                  <a:cubicBezTo>
                    <a:pt x="16524" y="19698"/>
                    <a:pt x="14430" y="21444"/>
                    <a:pt x="12100" y="21444"/>
                  </a:cubicBezTo>
                  <a:cubicBezTo>
                    <a:pt x="10068" y="21444"/>
                    <a:pt x="8217" y="20115"/>
                    <a:pt x="7148" y="17890"/>
                  </a:cubicBezTo>
                  <a:lnTo>
                    <a:pt x="7103" y="17794"/>
                  </a:lnTo>
                  <a:lnTo>
                    <a:pt x="7029" y="17835"/>
                  </a:lnTo>
                  <a:cubicBezTo>
                    <a:pt x="6424" y="18175"/>
                    <a:pt x="5808" y="18348"/>
                    <a:pt x="5200" y="18348"/>
                  </a:cubicBezTo>
                  <a:cubicBezTo>
                    <a:pt x="2389" y="18348"/>
                    <a:pt x="103" y="15052"/>
                    <a:pt x="103" y="11002"/>
                  </a:cubicBezTo>
                  <a:cubicBezTo>
                    <a:pt x="103" y="6945"/>
                    <a:pt x="2389" y="3645"/>
                    <a:pt x="5200" y="3645"/>
                  </a:cubicBezTo>
                  <a:cubicBezTo>
                    <a:pt x="5594" y="3645"/>
                    <a:pt x="6004" y="3728"/>
                    <a:pt x="6455" y="3900"/>
                  </a:cubicBezTo>
                  <a:lnTo>
                    <a:pt x="6542" y="3933"/>
                  </a:lnTo>
                  <a:lnTo>
                    <a:pt x="6575" y="3807"/>
                  </a:lnTo>
                  <a:cubicBezTo>
                    <a:pt x="7156" y="1623"/>
                    <a:pt x="8633" y="156"/>
                    <a:pt x="10250" y="156"/>
                  </a:cubicBezTo>
                  <a:cubicBezTo>
                    <a:pt x="11620" y="156"/>
                    <a:pt x="12873" y="1166"/>
                    <a:pt x="13602" y="2858"/>
                  </a:cubicBezTo>
                  <a:lnTo>
                    <a:pt x="13650" y="2970"/>
                  </a:lnTo>
                  <a:lnTo>
                    <a:pt x="13731" y="2914"/>
                  </a:lnTo>
                  <a:cubicBezTo>
                    <a:pt x="14190" y="2591"/>
                    <a:pt x="14650" y="2428"/>
                    <a:pt x="15100" y="2428"/>
                  </a:cubicBezTo>
                  <a:cubicBezTo>
                    <a:pt x="16796" y="2428"/>
                    <a:pt x="18185" y="4455"/>
                    <a:pt x="18195" y="6947"/>
                  </a:cubicBezTo>
                  <a:lnTo>
                    <a:pt x="18196" y="7070"/>
                  </a:lnTo>
                  <a:lnTo>
                    <a:pt x="18274" y="7098"/>
                  </a:lnTo>
                  <a:cubicBezTo>
                    <a:pt x="20202" y="7784"/>
                    <a:pt x="21497" y="9718"/>
                    <a:pt x="21497" y="11909"/>
                  </a:cubicBezTo>
                  <a:cubicBezTo>
                    <a:pt x="21497" y="14407"/>
                    <a:pt x="19786" y="16557"/>
                    <a:pt x="17516" y="16911"/>
                  </a:cubicBezTo>
                  <a:close/>
                  <a:moveTo>
                    <a:pt x="18298" y="6946"/>
                  </a:moveTo>
                  <a:cubicBezTo>
                    <a:pt x="18287" y="4369"/>
                    <a:pt x="16862" y="2271"/>
                    <a:pt x="15100" y="2271"/>
                  </a:cubicBezTo>
                  <a:cubicBezTo>
                    <a:pt x="14590" y="2271"/>
                    <a:pt x="14116" y="2471"/>
                    <a:pt x="13688" y="2772"/>
                  </a:cubicBezTo>
                  <a:cubicBezTo>
                    <a:pt x="12975" y="1118"/>
                    <a:pt x="11707" y="0"/>
                    <a:pt x="10250" y="0"/>
                  </a:cubicBezTo>
                  <a:cubicBezTo>
                    <a:pt x="8528" y="0"/>
                    <a:pt x="7062" y="1562"/>
                    <a:pt x="6480" y="3749"/>
                  </a:cubicBezTo>
                  <a:cubicBezTo>
                    <a:pt x="6069" y="3592"/>
                    <a:pt x="5641" y="3489"/>
                    <a:pt x="5200" y="3489"/>
                  </a:cubicBezTo>
                  <a:cubicBezTo>
                    <a:pt x="2327" y="3489"/>
                    <a:pt x="0" y="6855"/>
                    <a:pt x="0" y="11002"/>
                  </a:cubicBezTo>
                  <a:cubicBezTo>
                    <a:pt x="0" y="15146"/>
                    <a:pt x="2327" y="18504"/>
                    <a:pt x="5200" y="18504"/>
                  </a:cubicBezTo>
                  <a:cubicBezTo>
                    <a:pt x="5860" y="18504"/>
                    <a:pt x="6487" y="18306"/>
                    <a:pt x="7065" y="17982"/>
                  </a:cubicBezTo>
                  <a:cubicBezTo>
                    <a:pt x="8103" y="20142"/>
                    <a:pt x="9956" y="21600"/>
                    <a:pt x="12100" y="21600"/>
                  </a:cubicBezTo>
                  <a:cubicBezTo>
                    <a:pt x="14538" y="21600"/>
                    <a:pt x="16628" y="19734"/>
                    <a:pt x="17527" y="17066"/>
                  </a:cubicBezTo>
                  <a:cubicBezTo>
                    <a:pt x="19826" y="16708"/>
                    <a:pt x="21600" y="14546"/>
                    <a:pt x="21600" y="11909"/>
                  </a:cubicBezTo>
                  <a:cubicBezTo>
                    <a:pt x="21600" y="9578"/>
                    <a:pt x="20207" y="7625"/>
                    <a:pt x="18298" y="6946"/>
                  </a:cubicBezTo>
                  <a:close/>
                </a:path>
              </a:pathLst>
            </a:custGeom>
            <a:solidFill>
              <a:srgbClr val="AFAFAF">
                <a:alpha val="1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3748" name="Shape 3748"/>
          <p:cNvSpPr/>
          <p:nvPr/>
        </p:nvSpPr>
        <p:spPr>
          <a:xfrm>
            <a:off x="1408797" y="1356024"/>
            <a:ext cx="9374406" cy="1011455"/>
          </a:xfrm>
          <a:prstGeom prst="rect">
            <a:avLst/>
          </a:prstGeom>
          <a:ln w="12700">
            <a:miter lim="400000"/>
          </a:ln>
        </p:spPr>
        <p:txBody>
          <a:bodyPr lIns="0" tIns="0" rIns="0" bIns="0" anchor="b">
            <a:noAutofit/>
          </a:bodyPr>
          <a:lstStyle>
            <a:lvl1pPr>
              <a:lnSpc>
                <a:spcPct val="90000"/>
              </a:lnSpc>
              <a:spcBef>
                <a:spcPts val="500"/>
              </a:spcBef>
              <a:defRPr sz="6000" b="1" spc="0">
                <a:solidFill>
                  <a:srgbClr val="FFFFFF"/>
                </a:solidFill>
                <a:latin typeface="Arimo"/>
                <a:ea typeface="Arimo"/>
                <a:cs typeface="Arimo"/>
                <a:sym typeface="Arimo"/>
              </a:defRPr>
            </a:lvl1pPr>
          </a:lstStyle>
          <a:p>
            <a:pPr algn="ctr" defTabSz="412750">
              <a:spcBef>
                <a:spcPts val="665"/>
              </a:spcBef>
              <a:defRPr sz="1800" b="0" spc="0">
                <a:solidFill>
                  <a:srgbClr val="000000"/>
                </a:solidFill>
              </a:defRPr>
            </a:pPr>
            <a:r>
              <a:rPr lang="vi-VN" sz="4800">
                <a:solidFill>
                  <a:srgbClr val="0070C0"/>
                </a:solidFill>
                <a:cs typeface="+mj-cs"/>
              </a:rPr>
              <a:t>ĐỊNH HƯỚNG PHÁT TRIỂN TRONG NĂM 2023</a:t>
            </a:r>
            <a:endParaRPr lang="vi-VN" sz="4800" dirty="0">
              <a:solidFill>
                <a:srgbClr val="0070C0"/>
              </a:solidFill>
              <a:cs typeface="+mj-cs"/>
            </a:endParaRPr>
          </a:p>
        </p:txBody>
      </p:sp>
      <p:grpSp>
        <p:nvGrpSpPr>
          <p:cNvPr id="3753" name="Group 3753"/>
          <p:cNvGrpSpPr/>
          <p:nvPr/>
        </p:nvGrpSpPr>
        <p:grpSpPr>
          <a:xfrm>
            <a:off x="4881597" y="3967655"/>
            <a:ext cx="2140995" cy="1507000"/>
            <a:chOff x="0" y="0"/>
            <a:chExt cx="4281988" cy="3013998"/>
          </a:xfrm>
        </p:grpSpPr>
        <p:sp>
          <p:nvSpPr>
            <p:cNvPr id="3749" name="Shape 3749"/>
            <p:cNvSpPr/>
            <p:nvPr/>
          </p:nvSpPr>
          <p:spPr>
            <a:xfrm>
              <a:off x="0" y="20115"/>
              <a:ext cx="4271906" cy="2993884"/>
            </a:xfrm>
            <a:custGeom>
              <a:avLst/>
              <a:gdLst/>
              <a:ahLst/>
              <a:cxnLst>
                <a:cxn ang="0">
                  <a:pos x="wd2" y="hd2"/>
                </a:cxn>
                <a:cxn ang="5400000">
                  <a:pos x="wd2" y="hd2"/>
                </a:cxn>
                <a:cxn ang="10800000">
                  <a:pos x="wd2" y="hd2"/>
                </a:cxn>
                <a:cxn ang="16200000">
                  <a:pos x="wd2" y="hd2"/>
                </a:cxn>
              </a:cxnLst>
              <a:rect l="0" t="0" r="r" b="b"/>
              <a:pathLst>
                <a:path w="21600" h="21600" extrusionOk="0">
                  <a:moveTo>
                    <a:pt x="21255" y="13471"/>
                  </a:moveTo>
                  <a:cubicBezTo>
                    <a:pt x="21257" y="13464"/>
                    <a:pt x="21258" y="13456"/>
                    <a:pt x="21259" y="13449"/>
                  </a:cubicBezTo>
                  <a:cubicBezTo>
                    <a:pt x="21260" y="13446"/>
                    <a:pt x="21260" y="13444"/>
                    <a:pt x="21260" y="13441"/>
                  </a:cubicBezTo>
                  <a:cubicBezTo>
                    <a:pt x="21262" y="13435"/>
                    <a:pt x="21263" y="13429"/>
                    <a:pt x="21264" y="13423"/>
                  </a:cubicBezTo>
                  <a:cubicBezTo>
                    <a:pt x="21265" y="13417"/>
                    <a:pt x="21265" y="13412"/>
                    <a:pt x="21267" y="13407"/>
                  </a:cubicBezTo>
                  <a:cubicBezTo>
                    <a:pt x="21267" y="13402"/>
                    <a:pt x="21268" y="13397"/>
                    <a:pt x="21269" y="13392"/>
                  </a:cubicBezTo>
                  <a:cubicBezTo>
                    <a:pt x="21270" y="13388"/>
                    <a:pt x="21270" y="13384"/>
                    <a:pt x="21271" y="13381"/>
                  </a:cubicBezTo>
                  <a:cubicBezTo>
                    <a:pt x="21272" y="13374"/>
                    <a:pt x="21273" y="13368"/>
                    <a:pt x="21275" y="13362"/>
                  </a:cubicBezTo>
                  <a:cubicBezTo>
                    <a:pt x="21275" y="13357"/>
                    <a:pt x="21276" y="13351"/>
                    <a:pt x="21277" y="13346"/>
                  </a:cubicBezTo>
                  <a:cubicBezTo>
                    <a:pt x="21278" y="13341"/>
                    <a:pt x="21279" y="13336"/>
                    <a:pt x="21280" y="13331"/>
                  </a:cubicBezTo>
                  <a:cubicBezTo>
                    <a:pt x="21280" y="13327"/>
                    <a:pt x="21281" y="13323"/>
                    <a:pt x="21282" y="13319"/>
                  </a:cubicBezTo>
                  <a:cubicBezTo>
                    <a:pt x="21283" y="13312"/>
                    <a:pt x="21284" y="13305"/>
                    <a:pt x="21286" y="13297"/>
                  </a:cubicBezTo>
                  <a:cubicBezTo>
                    <a:pt x="21286" y="13294"/>
                    <a:pt x="21287" y="13292"/>
                    <a:pt x="21287" y="13290"/>
                  </a:cubicBezTo>
                  <a:cubicBezTo>
                    <a:pt x="21288" y="13283"/>
                    <a:pt x="21289" y="13277"/>
                    <a:pt x="21290" y="13271"/>
                  </a:cubicBezTo>
                  <a:cubicBezTo>
                    <a:pt x="21291" y="13266"/>
                    <a:pt x="21292" y="13260"/>
                    <a:pt x="21293" y="13255"/>
                  </a:cubicBezTo>
                  <a:cubicBezTo>
                    <a:pt x="21294" y="13250"/>
                    <a:pt x="21295" y="13245"/>
                    <a:pt x="21296" y="13240"/>
                  </a:cubicBezTo>
                  <a:cubicBezTo>
                    <a:pt x="21296" y="13236"/>
                    <a:pt x="21297" y="13232"/>
                    <a:pt x="21298" y="13228"/>
                  </a:cubicBezTo>
                  <a:cubicBezTo>
                    <a:pt x="21299" y="13221"/>
                    <a:pt x="21300" y="13213"/>
                    <a:pt x="21302" y="13206"/>
                  </a:cubicBezTo>
                  <a:cubicBezTo>
                    <a:pt x="21302" y="13203"/>
                    <a:pt x="21303" y="13200"/>
                    <a:pt x="21303" y="13198"/>
                  </a:cubicBezTo>
                  <a:cubicBezTo>
                    <a:pt x="21304" y="13193"/>
                    <a:pt x="21305" y="13188"/>
                    <a:pt x="21306" y="13184"/>
                  </a:cubicBezTo>
                  <a:cubicBezTo>
                    <a:pt x="21307" y="13176"/>
                    <a:pt x="21308" y="13168"/>
                    <a:pt x="21310" y="13160"/>
                  </a:cubicBezTo>
                  <a:cubicBezTo>
                    <a:pt x="21310" y="13158"/>
                    <a:pt x="21311" y="13155"/>
                    <a:pt x="21311" y="13152"/>
                  </a:cubicBezTo>
                  <a:cubicBezTo>
                    <a:pt x="21312" y="13146"/>
                    <a:pt x="21313" y="13140"/>
                    <a:pt x="21314" y="13133"/>
                  </a:cubicBezTo>
                  <a:cubicBezTo>
                    <a:pt x="21315" y="13129"/>
                    <a:pt x="21316" y="13123"/>
                    <a:pt x="21317" y="13118"/>
                  </a:cubicBezTo>
                  <a:cubicBezTo>
                    <a:pt x="21318" y="13114"/>
                    <a:pt x="21319" y="13109"/>
                    <a:pt x="21320" y="13104"/>
                  </a:cubicBezTo>
                  <a:cubicBezTo>
                    <a:pt x="21321" y="13099"/>
                    <a:pt x="21322" y="13093"/>
                    <a:pt x="21322" y="13088"/>
                  </a:cubicBezTo>
                  <a:cubicBezTo>
                    <a:pt x="21323" y="13085"/>
                    <a:pt x="21324" y="13080"/>
                    <a:pt x="21324" y="13077"/>
                  </a:cubicBezTo>
                  <a:cubicBezTo>
                    <a:pt x="21325" y="13070"/>
                    <a:pt x="21327" y="13064"/>
                    <a:pt x="21328" y="13058"/>
                  </a:cubicBezTo>
                  <a:cubicBezTo>
                    <a:pt x="21329" y="13053"/>
                    <a:pt x="21329" y="13048"/>
                    <a:pt x="21330" y="13042"/>
                  </a:cubicBezTo>
                  <a:cubicBezTo>
                    <a:pt x="21331" y="13037"/>
                    <a:pt x="21332" y="13032"/>
                    <a:pt x="21333" y="13027"/>
                  </a:cubicBezTo>
                  <a:cubicBezTo>
                    <a:pt x="21334" y="13022"/>
                    <a:pt x="21335" y="13017"/>
                    <a:pt x="21335" y="13012"/>
                  </a:cubicBezTo>
                  <a:cubicBezTo>
                    <a:pt x="21336" y="13009"/>
                    <a:pt x="21337" y="13005"/>
                    <a:pt x="21338" y="13001"/>
                  </a:cubicBezTo>
                  <a:cubicBezTo>
                    <a:pt x="21339" y="12995"/>
                    <a:pt x="21340" y="12988"/>
                    <a:pt x="21341" y="12982"/>
                  </a:cubicBezTo>
                  <a:cubicBezTo>
                    <a:pt x="21342" y="12977"/>
                    <a:pt x="21343" y="12972"/>
                    <a:pt x="21344" y="12966"/>
                  </a:cubicBezTo>
                  <a:cubicBezTo>
                    <a:pt x="21344" y="12963"/>
                    <a:pt x="21345" y="12959"/>
                    <a:pt x="21346" y="12955"/>
                  </a:cubicBezTo>
                  <a:cubicBezTo>
                    <a:pt x="21347" y="12949"/>
                    <a:pt x="21348" y="12943"/>
                    <a:pt x="21349" y="12937"/>
                  </a:cubicBezTo>
                  <a:cubicBezTo>
                    <a:pt x="21350" y="12931"/>
                    <a:pt x="21351" y="12926"/>
                    <a:pt x="21352" y="12921"/>
                  </a:cubicBezTo>
                  <a:cubicBezTo>
                    <a:pt x="21352" y="12917"/>
                    <a:pt x="21353" y="12914"/>
                    <a:pt x="21354" y="12910"/>
                  </a:cubicBezTo>
                  <a:cubicBezTo>
                    <a:pt x="21355" y="12902"/>
                    <a:pt x="21356" y="12895"/>
                    <a:pt x="21358" y="12887"/>
                  </a:cubicBezTo>
                  <a:cubicBezTo>
                    <a:pt x="21358" y="12885"/>
                    <a:pt x="21359" y="12882"/>
                    <a:pt x="21359" y="12879"/>
                  </a:cubicBezTo>
                  <a:cubicBezTo>
                    <a:pt x="21360" y="12873"/>
                    <a:pt x="21361" y="12866"/>
                    <a:pt x="21362" y="12860"/>
                  </a:cubicBezTo>
                  <a:cubicBezTo>
                    <a:pt x="21363" y="12855"/>
                    <a:pt x="21364" y="12850"/>
                    <a:pt x="21365" y="12845"/>
                  </a:cubicBezTo>
                  <a:cubicBezTo>
                    <a:pt x="21366" y="12840"/>
                    <a:pt x="21367" y="12835"/>
                    <a:pt x="21368" y="12830"/>
                  </a:cubicBezTo>
                  <a:cubicBezTo>
                    <a:pt x="21369" y="12825"/>
                    <a:pt x="21369" y="12820"/>
                    <a:pt x="21370" y="12815"/>
                  </a:cubicBezTo>
                  <a:cubicBezTo>
                    <a:pt x="21371" y="12811"/>
                    <a:pt x="21372" y="12807"/>
                    <a:pt x="21372" y="12804"/>
                  </a:cubicBezTo>
                  <a:cubicBezTo>
                    <a:pt x="21373" y="12797"/>
                    <a:pt x="21375" y="12790"/>
                    <a:pt x="21376" y="12784"/>
                  </a:cubicBezTo>
                  <a:cubicBezTo>
                    <a:pt x="21377" y="12779"/>
                    <a:pt x="21377" y="12774"/>
                    <a:pt x="21378" y="12769"/>
                  </a:cubicBezTo>
                  <a:cubicBezTo>
                    <a:pt x="21379" y="12764"/>
                    <a:pt x="21380" y="12759"/>
                    <a:pt x="21381" y="12754"/>
                  </a:cubicBezTo>
                  <a:cubicBezTo>
                    <a:pt x="21382" y="12749"/>
                    <a:pt x="21383" y="12744"/>
                    <a:pt x="21383" y="12739"/>
                  </a:cubicBezTo>
                  <a:cubicBezTo>
                    <a:pt x="21384" y="12735"/>
                    <a:pt x="21385" y="12731"/>
                    <a:pt x="21386" y="12727"/>
                  </a:cubicBezTo>
                  <a:cubicBezTo>
                    <a:pt x="21387" y="12720"/>
                    <a:pt x="21388" y="12712"/>
                    <a:pt x="21389" y="12705"/>
                  </a:cubicBezTo>
                  <a:cubicBezTo>
                    <a:pt x="21390" y="12702"/>
                    <a:pt x="21390" y="12700"/>
                    <a:pt x="21391" y="12697"/>
                  </a:cubicBezTo>
                  <a:cubicBezTo>
                    <a:pt x="21392" y="12691"/>
                    <a:pt x="21393" y="12684"/>
                    <a:pt x="21394" y="12678"/>
                  </a:cubicBezTo>
                  <a:cubicBezTo>
                    <a:pt x="21395" y="12673"/>
                    <a:pt x="21396" y="12668"/>
                    <a:pt x="21397" y="12663"/>
                  </a:cubicBezTo>
                  <a:cubicBezTo>
                    <a:pt x="21397" y="12659"/>
                    <a:pt x="21398" y="12655"/>
                    <a:pt x="21399" y="12651"/>
                  </a:cubicBezTo>
                  <a:cubicBezTo>
                    <a:pt x="21400" y="12644"/>
                    <a:pt x="21402" y="12636"/>
                    <a:pt x="21403" y="12629"/>
                  </a:cubicBezTo>
                  <a:cubicBezTo>
                    <a:pt x="21403" y="12626"/>
                    <a:pt x="21404" y="12624"/>
                    <a:pt x="21404" y="12621"/>
                  </a:cubicBezTo>
                  <a:cubicBezTo>
                    <a:pt x="21405" y="12615"/>
                    <a:pt x="21406" y="12608"/>
                    <a:pt x="21408" y="12602"/>
                  </a:cubicBezTo>
                  <a:cubicBezTo>
                    <a:pt x="21408" y="12597"/>
                    <a:pt x="21409" y="12592"/>
                    <a:pt x="21410" y="12587"/>
                  </a:cubicBezTo>
                  <a:cubicBezTo>
                    <a:pt x="21411" y="12583"/>
                    <a:pt x="21411" y="12579"/>
                    <a:pt x="21412" y="12576"/>
                  </a:cubicBezTo>
                  <a:cubicBezTo>
                    <a:pt x="21413" y="12569"/>
                    <a:pt x="21414" y="12563"/>
                    <a:pt x="21416" y="12557"/>
                  </a:cubicBezTo>
                  <a:cubicBezTo>
                    <a:pt x="21417" y="12551"/>
                    <a:pt x="21417" y="12546"/>
                    <a:pt x="21418" y="12541"/>
                  </a:cubicBezTo>
                  <a:cubicBezTo>
                    <a:pt x="21419" y="12536"/>
                    <a:pt x="21420" y="12531"/>
                    <a:pt x="21421" y="12526"/>
                  </a:cubicBezTo>
                  <a:cubicBezTo>
                    <a:pt x="21422" y="12521"/>
                    <a:pt x="21423" y="12516"/>
                    <a:pt x="21423" y="12511"/>
                  </a:cubicBezTo>
                  <a:cubicBezTo>
                    <a:pt x="21424" y="12507"/>
                    <a:pt x="21425" y="12503"/>
                    <a:pt x="21425" y="12499"/>
                  </a:cubicBezTo>
                  <a:cubicBezTo>
                    <a:pt x="21427" y="12493"/>
                    <a:pt x="21428" y="12487"/>
                    <a:pt x="21429" y="12481"/>
                  </a:cubicBezTo>
                  <a:cubicBezTo>
                    <a:pt x="21430" y="12476"/>
                    <a:pt x="21431" y="12470"/>
                    <a:pt x="21432" y="12465"/>
                  </a:cubicBezTo>
                  <a:cubicBezTo>
                    <a:pt x="21432" y="12461"/>
                    <a:pt x="21433" y="12458"/>
                    <a:pt x="21433" y="12454"/>
                  </a:cubicBezTo>
                  <a:cubicBezTo>
                    <a:pt x="21435" y="12447"/>
                    <a:pt x="21436" y="12439"/>
                    <a:pt x="21438" y="12431"/>
                  </a:cubicBezTo>
                  <a:cubicBezTo>
                    <a:pt x="21438" y="12429"/>
                    <a:pt x="21438" y="12426"/>
                    <a:pt x="21439" y="12423"/>
                  </a:cubicBezTo>
                  <a:cubicBezTo>
                    <a:pt x="21440" y="12417"/>
                    <a:pt x="21441" y="12411"/>
                    <a:pt x="21442" y="12404"/>
                  </a:cubicBezTo>
                  <a:cubicBezTo>
                    <a:pt x="21443" y="12399"/>
                    <a:pt x="21444" y="12394"/>
                    <a:pt x="21445" y="12389"/>
                  </a:cubicBezTo>
                  <a:cubicBezTo>
                    <a:pt x="21445" y="12386"/>
                    <a:pt x="21446" y="12382"/>
                    <a:pt x="21447" y="12379"/>
                  </a:cubicBezTo>
                  <a:cubicBezTo>
                    <a:pt x="21448" y="12371"/>
                    <a:pt x="21449" y="12363"/>
                    <a:pt x="21451" y="12354"/>
                  </a:cubicBezTo>
                  <a:cubicBezTo>
                    <a:pt x="21451" y="12352"/>
                    <a:pt x="21452" y="12350"/>
                    <a:pt x="21452" y="12348"/>
                  </a:cubicBezTo>
                  <a:cubicBezTo>
                    <a:pt x="21453" y="12340"/>
                    <a:pt x="21455" y="12333"/>
                    <a:pt x="21456" y="12325"/>
                  </a:cubicBezTo>
                  <a:cubicBezTo>
                    <a:pt x="21457" y="12322"/>
                    <a:pt x="21457" y="12320"/>
                    <a:pt x="21457" y="12317"/>
                  </a:cubicBezTo>
                  <a:cubicBezTo>
                    <a:pt x="21458" y="12312"/>
                    <a:pt x="21459" y="12307"/>
                    <a:pt x="21460" y="12303"/>
                  </a:cubicBezTo>
                  <a:cubicBezTo>
                    <a:pt x="21461" y="12296"/>
                    <a:pt x="21462" y="12289"/>
                    <a:pt x="21464" y="12283"/>
                  </a:cubicBezTo>
                  <a:cubicBezTo>
                    <a:pt x="21464" y="12278"/>
                    <a:pt x="21465" y="12273"/>
                    <a:pt x="21466" y="12269"/>
                  </a:cubicBezTo>
                  <a:cubicBezTo>
                    <a:pt x="21467" y="12263"/>
                    <a:pt x="21468" y="12258"/>
                    <a:pt x="21469" y="12253"/>
                  </a:cubicBezTo>
                  <a:cubicBezTo>
                    <a:pt x="21469" y="12249"/>
                    <a:pt x="21470" y="12245"/>
                    <a:pt x="21471" y="12241"/>
                  </a:cubicBezTo>
                  <a:cubicBezTo>
                    <a:pt x="21472" y="12234"/>
                    <a:pt x="21473" y="12226"/>
                    <a:pt x="21475" y="12218"/>
                  </a:cubicBezTo>
                  <a:cubicBezTo>
                    <a:pt x="21475" y="12216"/>
                    <a:pt x="21476" y="12213"/>
                    <a:pt x="21476" y="12211"/>
                  </a:cubicBezTo>
                  <a:cubicBezTo>
                    <a:pt x="21477" y="12205"/>
                    <a:pt x="21478" y="12199"/>
                    <a:pt x="21479" y="12192"/>
                  </a:cubicBezTo>
                  <a:cubicBezTo>
                    <a:pt x="21480" y="12187"/>
                    <a:pt x="21481" y="12182"/>
                    <a:pt x="21482" y="12176"/>
                  </a:cubicBezTo>
                  <a:cubicBezTo>
                    <a:pt x="21483" y="12171"/>
                    <a:pt x="21484" y="12167"/>
                    <a:pt x="21484" y="12162"/>
                  </a:cubicBezTo>
                  <a:cubicBezTo>
                    <a:pt x="21485" y="12158"/>
                    <a:pt x="21486" y="12154"/>
                    <a:pt x="21487" y="12150"/>
                  </a:cubicBezTo>
                  <a:cubicBezTo>
                    <a:pt x="21488" y="12143"/>
                    <a:pt x="21489" y="12135"/>
                    <a:pt x="21491" y="12127"/>
                  </a:cubicBezTo>
                  <a:cubicBezTo>
                    <a:pt x="21491" y="12125"/>
                    <a:pt x="21492" y="12123"/>
                    <a:pt x="21492" y="12121"/>
                  </a:cubicBezTo>
                  <a:cubicBezTo>
                    <a:pt x="21493" y="12114"/>
                    <a:pt x="21494" y="12107"/>
                    <a:pt x="21495" y="12100"/>
                  </a:cubicBezTo>
                  <a:cubicBezTo>
                    <a:pt x="21496" y="12096"/>
                    <a:pt x="21497" y="12091"/>
                    <a:pt x="21498" y="12086"/>
                  </a:cubicBezTo>
                  <a:cubicBezTo>
                    <a:pt x="21499" y="12081"/>
                    <a:pt x="21500" y="12076"/>
                    <a:pt x="21501" y="12070"/>
                  </a:cubicBezTo>
                  <a:cubicBezTo>
                    <a:pt x="21501" y="12067"/>
                    <a:pt x="21502" y="12063"/>
                    <a:pt x="21503" y="12059"/>
                  </a:cubicBezTo>
                  <a:cubicBezTo>
                    <a:pt x="21504" y="12053"/>
                    <a:pt x="21505" y="12047"/>
                    <a:pt x="21506" y="12041"/>
                  </a:cubicBezTo>
                  <a:cubicBezTo>
                    <a:pt x="21507" y="12035"/>
                    <a:pt x="21508" y="12030"/>
                    <a:pt x="21509" y="12024"/>
                  </a:cubicBezTo>
                  <a:cubicBezTo>
                    <a:pt x="21509" y="12020"/>
                    <a:pt x="21510" y="12015"/>
                    <a:pt x="21511" y="12010"/>
                  </a:cubicBezTo>
                  <a:cubicBezTo>
                    <a:pt x="21512" y="12006"/>
                    <a:pt x="21513" y="12002"/>
                    <a:pt x="21513" y="11998"/>
                  </a:cubicBezTo>
                  <a:cubicBezTo>
                    <a:pt x="21515" y="11990"/>
                    <a:pt x="21516" y="11983"/>
                    <a:pt x="21517" y="11976"/>
                  </a:cubicBezTo>
                  <a:cubicBezTo>
                    <a:pt x="21518" y="11973"/>
                    <a:pt x="21518" y="11970"/>
                    <a:pt x="21518" y="11968"/>
                  </a:cubicBezTo>
                  <a:cubicBezTo>
                    <a:pt x="21572" y="11675"/>
                    <a:pt x="21600" y="11373"/>
                    <a:pt x="21600" y="11064"/>
                  </a:cubicBezTo>
                  <a:cubicBezTo>
                    <a:pt x="21600" y="8898"/>
                    <a:pt x="20224" y="7084"/>
                    <a:pt x="18339" y="6453"/>
                  </a:cubicBezTo>
                  <a:cubicBezTo>
                    <a:pt x="18328" y="4058"/>
                    <a:pt x="16921" y="2110"/>
                    <a:pt x="15181" y="2110"/>
                  </a:cubicBezTo>
                  <a:cubicBezTo>
                    <a:pt x="14678" y="2110"/>
                    <a:pt x="14210" y="2295"/>
                    <a:pt x="13786" y="2575"/>
                  </a:cubicBezTo>
                  <a:cubicBezTo>
                    <a:pt x="13082" y="1039"/>
                    <a:pt x="11830" y="0"/>
                    <a:pt x="10392" y="0"/>
                  </a:cubicBezTo>
                  <a:cubicBezTo>
                    <a:pt x="8691" y="0"/>
                    <a:pt x="7243" y="1451"/>
                    <a:pt x="6668" y="3482"/>
                  </a:cubicBezTo>
                  <a:cubicBezTo>
                    <a:pt x="6262" y="3337"/>
                    <a:pt x="5840" y="3242"/>
                    <a:pt x="5404" y="3242"/>
                  </a:cubicBezTo>
                  <a:cubicBezTo>
                    <a:pt x="3008" y="3242"/>
                    <a:pt x="996" y="5473"/>
                    <a:pt x="429" y="8487"/>
                  </a:cubicBezTo>
                  <a:cubicBezTo>
                    <a:pt x="427" y="8498"/>
                    <a:pt x="425" y="8509"/>
                    <a:pt x="423" y="8520"/>
                  </a:cubicBezTo>
                  <a:cubicBezTo>
                    <a:pt x="422" y="8526"/>
                    <a:pt x="421" y="8531"/>
                    <a:pt x="420" y="8536"/>
                  </a:cubicBezTo>
                  <a:cubicBezTo>
                    <a:pt x="419" y="8542"/>
                    <a:pt x="418" y="8547"/>
                    <a:pt x="417" y="8553"/>
                  </a:cubicBezTo>
                  <a:cubicBezTo>
                    <a:pt x="416" y="8558"/>
                    <a:pt x="416" y="8562"/>
                    <a:pt x="415" y="8567"/>
                  </a:cubicBezTo>
                  <a:cubicBezTo>
                    <a:pt x="414" y="8571"/>
                    <a:pt x="413" y="8575"/>
                    <a:pt x="413" y="8579"/>
                  </a:cubicBezTo>
                  <a:cubicBezTo>
                    <a:pt x="411" y="8589"/>
                    <a:pt x="409" y="8601"/>
                    <a:pt x="407" y="8612"/>
                  </a:cubicBezTo>
                  <a:cubicBezTo>
                    <a:pt x="406" y="8617"/>
                    <a:pt x="405" y="8622"/>
                    <a:pt x="404" y="8627"/>
                  </a:cubicBezTo>
                  <a:cubicBezTo>
                    <a:pt x="403" y="8632"/>
                    <a:pt x="402" y="8638"/>
                    <a:pt x="401" y="8643"/>
                  </a:cubicBezTo>
                  <a:cubicBezTo>
                    <a:pt x="401" y="8647"/>
                    <a:pt x="400" y="8650"/>
                    <a:pt x="399" y="8654"/>
                  </a:cubicBezTo>
                  <a:cubicBezTo>
                    <a:pt x="398" y="8661"/>
                    <a:pt x="397" y="8667"/>
                    <a:pt x="396" y="8674"/>
                  </a:cubicBezTo>
                  <a:cubicBezTo>
                    <a:pt x="395" y="8679"/>
                    <a:pt x="394" y="8684"/>
                    <a:pt x="393" y="8689"/>
                  </a:cubicBezTo>
                  <a:cubicBezTo>
                    <a:pt x="392" y="8694"/>
                    <a:pt x="392" y="8698"/>
                    <a:pt x="391" y="8704"/>
                  </a:cubicBezTo>
                  <a:cubicBezTo>
                    <a:pt x="390" y="8708"/>
                    <a:pt x="389" y="8712"/>
                    <a:pt x="389" y="8716"/>
                  </a:cubicBezTo>
                  <a:cubicBezTo>
                    <a:pt x="387" y="8726"/>
                    <a:pt x="385" y="8737"/>
                    <a:pt x="383" y="8748"/>
                  </a:cubicBezTo>
                  <a:cubicBezTo>
                    <a:pt x="382" y="8753"/>
                    <a:pt x="381" y="8759"/>
                    <a:pt x="380" y="8765"/>
                  </a:cubicBezTo>
                  <a:cubicBezTo>
                    <a:pt x="379" y="8770"/>
                    <a:pt x="378" y="8775"/>
                    <a:pt x="377" y="8780"/>
                  </a:cubicBezTo>
                  <a:cubicBezTo>
                    <a:pt x="377" y="8785"/>
                    <a:pt x="376" y="8790"/>
                    <a:pt x="375" y="8794"/>
                  </a:cubicBezTo>
                  <a:cubicBezTo>
                    <a:pt x="374" y="8798"/>
                    <a:pt x="374" y="8802"/>
                    <a:pt x="373" y="8805"/>
                  </a:cubicBezTo>
                  <a:cubicBezTo>
                    <a:pt x="371" y="8817"/>
                    <a:pt x="369" y="8828"/>
                    <a:pt x="367" y="8840"/>
                  </a:cubicBezTo>
                  <a:cubicBezTo>
                    <a:pt x="366" y="8844"/>
                    <a:pt x="365" y="8847"/>
                    <a:pt x="365" y="8851"/>
                  </a:cubicBezTo>
                  <a:cubicBezTo>
                    <a:pt x="363" y="8862"/>
                    <a:pt x="361" y="8874"/>
                    <a:pt x="359" y="8885"/>
                  </a:cubicBezTo>
                  <a:cubicBezTo>
                    <a:pt x="358" y="8891"/>
                    <a:pt x="357" y="8896"/>
                    <a:pt x="356" y="8901"/>
                  </a:cubicBezTo>
                  <a:cubicBezTo>
                    <a:pt x="355" y="8906"/>
                    <a:pt x="354" y="8911"/>
                    <a:pt x="353" y="8917"/>
                  </a:cubicBezTo>
                  <a:cubicBezTo>
                    <a:pt x="353" y="8922"/>
                    <a:pt x="352" y="8927"/>
                    <a:pt x="351" y="8932"/>
                  </a:cubicBezTo>
                  <a:cubicBezTo>
                    <a:pt x="350" y="8935"/>
                    <a:pt x="350" y="8939"/>
                    <a:pt x="349" y="8943"/>
                  </a:cubicBezTo>
                  <a:cubicBezTo>
                    <a:pt x="348" y="8949"/>
                    <a:pt x="347" y="8955"/>
                    <a:pt x="345" y="8961"/>
                  </a:cubicBezTo>
                  <a:cubicBezTo>
                    <a:pt x="344" y="8967"/>
                    <a:pt x="344" y="8973"/>
                    <a:pt x="343" y="8978"/>
                  </a:cubicBezTo>
                  <a:cubicBezTo>
                    <a:pt x="342" y="8983"/>
                    <a:pt x="341" y="8987"/>
                    <a:pt x="340" y="8992"/>
                  </a:cubicBezTo>
                  <a:cubicBezTo>
                    <a:pt x="339" y="8997"/>
                    <a:pt x="339" y="9002"/>
                    <a:pt x="338" y="9008"/>
                  </a:cubicBezTo>
                  <a:cubicBezTo>
                    <a:pt x="337" y="9013"/>
                    <a:pt x="336" y="9018"/>
                    <a:pt x="335" y="9023"/>
                  </a:cubicBezTo>
                  <a:cubicBezTo>
                    <a:pt x="334" y="9027"/>
                    <a:pt x="334" y="9031"/>
                    <a:pt x="333" y="9034"/>
                  </a:cubicBezTo>
                  <a:cubicBezTo>
                    <a:pt x="332" y="9041"/>
                    <a:pt x="331" y="9047"/>
                    <a:pt x="329" y="9053"/>
                  </a:cubicBezTo>
                  <a:cubicBezTo>
                    <a:pt x="329" y="9058"/>
                    <a:pt x="328" y="9063"/>
                    <a:pt x="327" y="9068"/>
                  </a:cubicBezTo>
                  <a:cubicBezTo>
                    <a:pt x="326" y="9072"/>
                    <a:pt x="326" y="9076"/>
                    <a:pt x="325" y="9080"/>
                  </a:cubicBezTo>
                  <a:cubicBezTo>
                    <a:pt x="323" y="9091"/>
                    <a:pt x="321" y="9102"/>
                    <a:pt x="319" y="9113"/>
                  </a:cubicBezTo>
                  <a:cubicBezTo>
                    <a:pt x="318" y="9118"/>
                    <a:pt x="317" y="9124"/>
                    <a:pt x="316" y="9129"/>
                  </a:cubicBezTo>
                  <a:cubicBezTo>
                    <a:pt x="315" y="9134"/>
                    <a:pt x="314" y="9139"/>
                    <a:pt x="314" y="9145"/>
                  </a:cubicBezTo>
                  <a:cubicBezTo>
                    <a:pt x="313" y="9149"/>
                    <a:pt x="312" y="9154"/>
                    <a:pt x="311" y="9159"/>
                  </a:cubicBezTo>
                  <a:cubicBezTo>
                    <a:pt x="310" y="9164"/>
                    <a:pt x="309" y="9169"/>
                    <a:pt x="308" y="9174"/>
                  </a:cubicBezTo>
                  <a:cubicBezTo>
                    <a:pt x="308" y="9178"/>
                    <a:pt x="307" y="9182"/>
                    <a:pt x="306" y="9186"/>
                  </a:cubicBezTo>
                  <a:cubicBezTo>
                    <a:pt x="305" y="9192"/>
                    <a:pt x="304" y="9199"/>
                    <a:pt x="303" y="9205"/>
                  </a:cubicBezTo>
                  <a:cubicBezTo>
                    <a:pt x="302" y="9210"/>
                    <a:pt x="301" y="9214"/>
                    <a:pt x="300" y="9219"/>
                  </a:cubicBezTo>
                  <a:cubicBezTo>
                    <a:pt x="300" y="9224"/>
                    <a:pt x="299" y="9228"/>
                    <a:pt x="298" y="9233"/>
                  </a:cubicBezTo>
                  <a:cubicBezTo>
                    <a:pt x="296" y="9243"/>
                    <a:pt x="294" y="9254"/>
                    <a:pt x="293" y="9265"/>
                  </a:cubicBezTo>
                  <a:cubicBezTo>
                    <a:pt x="292" y="9270"/>
                    <a:pt x="291" y="9275"/>
                    <a:pt x="290" y="9281"/>
                  </a:cubicBezTo>
                  <a:cubicBezTo>
                    <a:pt x="289" y="9286"/>
                    <a:pt x="288" y="9291"/>
                    <a:pt x="287" y="9296"/>
                  </a:cubicBezTo>
                  <a:cubicBezTo>
                    <a:pt x="286" y="9300"/>
                    <a:pt x="286" y="9304"/>
                    <a:pt x="285" y="9308"/>
                  </a:cubicBezTo>
                  <a:cubicBezTo>
                    <a:pt x="283" y="9318"/>
                    <a:pt x="281" y="9329"/>
                    <a:pt x="279" y="9340"/>
                  </a:cubicBezTo>
                  <a:cubicBezTo>
                    <a:pt x="278" y="9345"/>
                    <a:pt x="277" y="9351"/>
                    <a:pt x="276" y="9357"/>
                  </a:cubicBezTo>
                  <a:cubicBezTo>
                    <a:pt x="275" y="9362"/>
                    <a:pt x="275" y="9367"/>
                    <a:pt x="274" y="9372"/>
                  </a:cubicBezTo>
                  <a:cubicBezTo>
                    <a:pt x="273" y="9376"/>
                    <a:pt x="272" y="9380"/>
                    <a:pt x="272" y="9384"/>
                  </a:cubicBezTo>
                  <a:cubicBezTo>
                    <a:pt x="270" y="9390"/>
                    <a:pt x="269" y="9396"/>
                    <a:pt x="268" y="9402"/>
                  </a:cubicBezTo>
                  <a:cubicBezTo>
                    <a:pt x="267" y="9408"/>
                    <a:pt x="267" y="9413"/>
                    <a:pt x="266" y="9418"/>
                  </a:cubicBezTo>
                  <a:cubicBezTo>
                    <a:pt x="265" y="9423"/>
                    <a:pt x="264" y="9427"/>
                    <a:pt x="263" y="9432"/>
                  </a:cubicBezTo>
                  <a:cubicBezTo>
                    <a:pt x="262" y="9437"/>
                    <a:pt x="261" y="9443"/>
                    <a:pt x="260" y="9448"/>
                  </a:cubicBezTo>
                  <a:cubicBezTo>
                    <a:pt x="260" y="9452"/>
                    <a:pt x="259" y="9456"/>
                    <a:pt x="258" y="9459"/>
                  </a:cubicBezTo>
                  <a:cubicBezTo>
                    <a:pt x="257" y="9466"/>
                    <a:pt x="256" y="9472"/>
                    <a:pt x="255" y="9478"/>
                  </a:cubicBezTo>
                  <a:cubicBezTo>
                    <a:pt x="254" y="9484"/>
                    <a:pt x="253" y="9489"/>
                    <a:pt x="252" y="9494"/>
                  </a:cubicBezTo>
                  <a:cubicBezTo>
                    <a:pt x="251" y="9499"/>
                    <a:pt x="251" y="9504"/>
                    <a:pt x="250" y="9509"/>
                  </a:cubicBezTo>
                  <a:cubicBezTo>
                    <a:pt x="249" y="9514"/>
                    <a:pt x="248" y="9519"/>
                    <a:pt x="247" y="9525"/>
                  </a:cubicBezTo>
                  <a:cubicBezTo>
                    <a:pt x="246" y="9528"/>
                    <a:pt x="246" y="9531"/>
                    <a:pt x="245" y="9534"/>
                  </a:cubicBezTo>
                  <a:cubicBezTo>
                    <a:pt x="243" y="9545"/>
                    <a:pt x="241" y="9557"/>
                    <a:pt x="239" y="9568"/>
                  </a:cubicBezTo>
                  <a:cubicBezTo>
                    <a:pt x="238" y="9572"/>
                    <a:pt x="238" y="9576"/>
                    <a:pt x="237" y="9580"/>
                  </a:cubicBezTo>
                  <a:cubicBezTo>
                    <a:pt x="235" y="9591"/>
                    <a:pt x="233" y="9603"/>
                    <a:pt x="231" y="9614"/>
                  </a:cubicBezTo>
                  <a:cubicBezTo>
                    <a:pt x="230" y="9620"/>
                    <a:pt x="229" y="9625"/>
                    <a:pt x="228" y="9631"/>
                  </a:cubicBezTo>
                  <a:cubicBezTo>
                    <a:pt x="227" y="9635"/>
                    <a:pt x="227" y="9640"/>
                    <a:pt x="226" y="9645"/>
                  </a:cubicBezTo>
                  <a:cubicBezTo>
                    <a:pt x="225" y="9650"/>
                    <a:pt x="224" y="9656"/>
                    <a:pt x="223" y="9661"/>
                  </a:cubicBezTo>
                  <a:cubicBezTo>
                    <a:pt x="222" y="9666"/>
                    <a:pt x="221" y="9671"/>
                    <a:pt x="220" y="9676"/>
                  </a:cubicBezTo>
                  <a:cubicBezTo>
                    <a:pt x="220" y="9680"/>
                    <a:pt x="219" y="9683"/>
                    <a:pt x="219" y="9687"/>
                  </a:cubicBezTo>
                  <a:cubicBezTo>
                    <a:pt x="218" y="9693"/>
                    <a:pt x="216" y="9699"/>
                    <a:pt x="215" y="9706"/>
                  </a:cubicBezTo>
                  <a:cubicBezTo>
                    <a:pt x="214" y="9711"/>
                    <a:pt x="213" y="9716"/>
                    <a:pt x="212" y="9722"/>
                  </a:cubicBezTo>
                  <a:cubicBezTo>
                    <a:pt x="212" y="9725"/>
                    <a:pt x="211" y="9729"/>
                    <a:pt x="210" y="9732"/>
                  </a:cubicBezTo>
                  <a:cubicBezTo>
                    <a:pt x="208" y="9744"/>
                    <a:pt x="207" y="9755"/>
                    <a:pt x="205" y="9766"/>
                  </a:cubicBezTo>
                  <a:cubicBezTo>
                    <a:pt x="203" y="9772"/>
                    <a:pt x="203" y="9777"/>
                    <a:pt x="202" y="9782"/>
                  </a:cubicBezTo>
                  <a:cubicBezTo>
                    <a:pt x="201" y="9787"/>
                    <a:pt x="200" y="9792"/>
                    <a:pt x="199" y="9797"/>
                  </a:cubicBezTo>
                  <a:cubicBezTo>
                    <a:pt x="198" y="9802"/>
                    <a:pt x="198" y="9807"/>
                    <a:pt x="196" y="9813"/>
                  </a:cubicBezTo>
                  <a:cubicBezTo>
                    <a:pt x="196" y="9816"/>
                    <a:pt x="195" y="9820"/>
                    <a:pt x="195" y="9824"/>
                  </a:cubicBezTo>
                  <a:cubicBezTo>
                    <a:pt x="192" y="9835"/>
                    <a:pt x="191" y="9846"/>
                    <a:pt x="189" y="9857"/>
                  </a:cubicBezTo>
                  <a:cubicBezTo>
                    <a:pt x="188" y="9862"/>
                    <a:pt x="187" y="9868"/>
                    <a:pt x="186" y="9874"/>
                  </a:cubicBezTo>
                  <a:cubicBezTo>
                    <a:pt x="185" y="9879"/>
                    <a:pt x="184" y="9884"/>
                    <a:pt x="183" y="9889"/>
                  </a:cubicBezTo>
                  <a:cubicBezTo>
                    <a:pt x="183" y="9892"/>
                    <a:pt x="182" y="9896"/>
                    <a:pt x="181" y="9899"/>
                  </a:cubicBezTo>
                  <a:cubicBezTo>
                    <a:pt x="180" y="9905"/>
                    <a:pt x="179" y="9912"/>
                    <a:pt x="178" y="9919"/>
                  </a:cubicBezTo>
                  <a:cubicBezTo>
                    <a:pt x="177" y="9924"/>
                    <a:pt x="176" y="9929"/>
                    <a:pt x="175" y="9934"/>
                  </a:cubicBezTo>
                  <a:cubicBezTo>
                    <a:pt x="174" y="9939"/>
                    <a:pt x="174" y="9943"/>
                    <a:pt x="173" y="9948"/>
                  </a:cubicBezTo>
                  <a:cubicBezTo>
                    <a:pt x="172" y="9952"/>
                    <a:pt x="171" y="9956"/>
                    <a:pt x="171" y="9960"/>
                  </a:cubicBezTo>
                  <a:cubicBezTo>
                    <a:pt x="169" y="9967"/>
                    <a:pt x="168" y="9973"/>
                    <a:pt x="167" y="9980"/>
                  </a:cubicBezTo>
                  <a:cubicBezTo>
                    <a:pt x="166" y="9985"/>
                    <a:pt x="165" y="9990"/>
                    <a:pt x="164" y="9995"/>
                  </a:cubicBezTo>
                  <a:cubicBezTo>
                    <a:pt x="164" y="10000"/>
                    <a:pt x="163" y="10005"/>
                    <a:pt x="162" y="10010"/>
                  </a:cubicBezTo>
                  <a:cubicBezTo>
                    <a:pt x="56" y="10568"/>
                    <a:pt x="0" y="11152"/>
                    <a:pt x="0" y="11755"/>
                  </a:cubicBezTo>
                  <a:cubicBezTo>
                    <a:pt x="0" y="15604"/>
                    <a:pt x="2298" y="18724"/>
                    <a:pt x="5135" y="18724"/>
                  </a:cubicBezTo>
                  <a:cubicBezTo>
                    <a:pt x="5787" y="18724"/>
                    <a:pt x="6406" y="18540"/>
                    <a:pt x="6977" y="18238"/>
                  </a:cubicBezTo>
                  <a:cubicBezTo>
                    <a:pt x="8002" y="20246"/>
                    <a:pt x="9832" y="21600"/>
                    <a:pt x="11950" y="21600"/>
                  </a:cubicBezTo>
                  <a:cubicBezTo>
                    <a:pt x="14357" y="21600"/>
                    <a:pt x="16421" y="19867"/>
                    <a:pt x="17309" y="17388"/>
                  </a:cubicBezTo>
                  <a:cubicBezTo>
                    <a:pt x="19299" y="17096"/>
                    <a:pt x="20890" y="15518"/>
                    <a:pt x="21253" y="13483"/>
                  </a:cubicBezTo>
                  <a:cubicBezTo>
                    <a:pt x="21254" y="13479"/>
                    <a:pt x="21255" y="13475"/>
                    <a:pt x="21255" y="13471"/>
                  </a:cubicBezTo>
                  <a:close/>
                </a:path>
              </a:pathLst>
            </a:custGeom>
            <a:solidFill>
              <a:srgbClr val="646464"/>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50" name="Shape 3750"/>
            <p:cNvSpPr/>
            <p:nvPr/>
          </p:nvSpPr>
          <p:spPr>
            <a:xfrm>
              <a:off x="10057" y="0"/>
              <a:ext cx="4271932" cy="2993883"/>
            </a:xfrm>
            <a:custGeom>
              <a:avLst/>
              <a:gdLst/>
              <a:ahLst/>
              <a:cxnLst>
                <a:cxn ang="0">
                  <a:pos x="wd2" y="hd2"/>
                </a:cxn>
                <a:cxn ang="5400000">
                  <a:pos x="wd2" y="hd2"/>
                </a:cxn>
                <a:cxn ang="10800000">
                  <a:pos x="wd2" y="hd2"/>
                </a:cxn>
                <a:cxn ang="16200000">
                  <a:pos x="wd2" y="hd2"/>
                </a:cxn>
              </a:cxnLst>
              <a:rect l="0" t="0" r="r" b="b"/>
              <a:pathLst>
                <a:path w="21600" h="21600" extrusionOk="0">
                  <a:moveTo>
                    <a:pt x="21255" y="13471"/>
                  </a:moveTo>
                  <a:cubicBezTo>
                    <a:pt x="21257" y="13464"/>
                    <a:pt x="21258" y="13456"/>
                    <a:pt x="21259" y="13449"/>
                  </a:cubicBezTo>
                  <a:cubicBezTo>
                    <a:pt x="21260" y="13446"/>
                    <a:pt x="21260" y="13444"/>
                    <a:pt x="21260" y="13441"/>
                  </a:cubicBezTo>
                  <a:cubicBezTo>
                    <a:pt x="21262" y="13435"/>
                    <a:pt x="21263" y="13429"/>
                    <a:pt x="21264" y="13423"/>
                  </a:cubicBezTo>
                  <a:cubicBezTo>
                    <a:pt x="21265" y="13417"/>
                    <a:pt x="21265" y="13412"/>
                    <a:pt x="21267" y="13407"/>
                  </a:cubicBezTo>
                  <a:cubicBezTo>
                    <a:pt x="21267" y="13402"/>
                    <a:pt x="21268" y="13397"/>
                    <a:pt x="21269" y="13391"/>
                  </a:cubicBezTo>
                  <a:cubicBezTo>
                    <a:pt x="21270" y="13388"/>
                    <a:pt x="21270" y="13384"/>
                    <a:pt x="21271" y="13381"/>
                  </a:cubicBezTo>
                  <a:cubicBezTo>
                    <a:pt x="21272" y="13374"/>
                    <a:pt x="21273" y="13368"/>
                    <a:pt x="21275" y="13362"/>
                  </a:cubicBezTo>
                  <a:cubicBezTo>
                    <a:pt x="21275" y="13357"/>
                    <a:pt x="21276" y="13351"/>
                    <a:pt x="21277" y="13346"/>
                  </a:cubicBezTo>
                  <a:cubicBezTo>
                    <a:pt x="21278" y="13341"/>
                    <a:pt x="21279" y="13336"/>
                    <a:pt x="21280" y="13331"/>
                  </a:cubicBezTo>
                  <a:cubicBezTo>
                    <a:pt x="21280" y="13327"/>
                    <a:pt x="21281" y="13323"/>
                    <a:pt x="21282" y="13319"/>
                  </a:cubicBezTo>
                  <a:cubicBezTo>
                    <a:pt x="21283" y="13312"/>
                    <a:pt x="21284" y="13304"/>
                    <a:pt x="21286" y="13297"/>
                  </a:cubicBezTo>
                  <a:cubicBezTo>
                    <a:pt x="21286" y="13294"/>
                    <a:pt x="21286" y="13292"/>
                    <a:pt x="21287" y="13290"/>
                  </a:cubicBezTo>
                  <a:cubicBezTo>
                    <a:pt x="21288" y="13283"/>
                    <a:pt x="21289" y="13277"/>
                    <a:pt x="21290" y="13271"/>
                  </a:cubicBezTo>
                  <a:cubicBezTo>
                    <a:pt x="21291" y="13265"/>
                    <a:pt x="21292" y="13260"/>
                    <a:pt x="21293" y="13255"/>
                  </a:cubicBezTo>
                  <a:cubicBezTo>
                    <a:pt x="21294" y="13250"/>
                    <a:pt x="21295" y="13245"/>
                    <a:pt x="21296" y="13240"/>
                  </a:cubicBezTo>
                  <a:cubicBezTo>
                    <a:pt x="21296" y="13236"/>
                    <a:pt x="21297" y="13232"/>
                    <a:pt x="21298" y="13228"/>
                  </a:cubicBezTo>
                  <a:cubicBezTo>
                    <a:pt x="21299" y="13221"/>
                    <a:pt x="21300" y="13213"/>
                    <a:pt x="21302" y="13206"/>
                  </a:cubicBezTo>
                  <a:cubicBezTo>
                    <a:pt x="21302" y="13203"/>
                    <a:pt x="21303" y="13200"/>
                    <a:pt x="21303" y="13197"/>
                  </a:cubicBezTo>
                  <a:cubicBezTo>
                    <a:pt x="21304" y="13193"/>
                    <a:pt x="21305" y="13188"/>
                    <a:pt x="21306" y="13184"/>
                  </a:cubicBezTo>
                  <a:cubicBezTo>
                    <a:pt x="21307" y="13176"/>
                    <a:pt x="21308" y="13168"/>
                    <a:pt x="21310" y="13160"/>
                  </a:cubicBezTo>
                  <a:cubicBezTo>
                    <a:pt x="21310" y="13158"/>
                    <a:pt x="21311" y="13155"/>
                    <a:pt x="21311" y="13152"/>
                  </a:cubicBezTo>
                  <a:cubicBezTo>
                    <a:pt x="21312" y="13146"/>
                    <a:pt x="21313" y="13140"/>
                    <a:pt x="21314" y="13133"/>
                  </a:cubicBezTo>
                  <a:cubicBezTo>
                    <a:pt x="21315" y="13128"/>
                    <a:pt x="21316" y="13123"/>
                    <a:pt x="21317" y="13118"/>
                  </a:cubicBezTo>
                  <a:cubicBezTo>
                    <a:pt x="21318" y="13113"/>
                    <a:pt x="21319" y="13109"/>
                    <a:pt x="21320" y="13104"/>
                  </a:cubicBezTo>
                  <a:cubicBezTo>
                    <a:pt x="21320" y="13099"/>
                    <a:pt x="21321" y="13093"/>
                    <a:pt x="21322" y="13088"/>
                  </a:cubicBezTo>
                  <a:cubicBezTo>
                    <a:pt x="21323" y="13085"/>
                    <a:pt x="21323" y="13080"/>
                    <a:pt x="21324" y="13077"/>
                  </a:cubicBezTo>
                  <a:cubicBezTo>
                    <a:pt x="21325" y="13070"/>
                    <a:pt x="21327" y="13064"/>
                    <a:pt x="21328" y="13057"/>
                  </a:cubicBezTo>
                  <a:cubicBezTo>
                    <a:pt x="21329" y="13053"/>
                    <a:pt x="21330" y="13048"/>
                    <a:pt x="21330" y="13042"/>
                  </a:cubicBezTo>
                  <a:cubicBezTo>
                    <a:pt x="21331" y="13037"/>
                    <a:pt x="21332" y="13032"/>
                    <a:pt x="21333" y="13027"/>
                  </a:cubicBezTo>
                  <a:cubicBezTo>
                    <a:pt x="21334" y="13022"/>
                    <a:pt x="21335" y="13017"/>
                    <a:pt x="21335" y="13012"/>
                  </a:cubicBezTo>
                  <a:cubicBezTo>
                    <a:pt x="21336" y="13009"/>
                    <a:pt x="21337" y="13005"/>
                    <a:pt x="21337" y="13001"/>
                  </a:cubicBezTo>
                  <a:cubicBezTo>
                    <a:pt x="21338" y="12995"/>
                    <a:pt x="21340" y="12988"/>
                    <a:pt x="21341" y="12982"/>
                  </a:cubicBezTo>
                  <a:cubicBezTo>
                    <a:pt x="21342" y="12977"/>
                    <a:pt x="21343" y="12972"/>
                    <a:pt x="21344" y="12966"/>
                  </a:cubicBezTo>
                  <a:cubicBezTo>
                    <a:pt x="21344" y="12963"/>
                    <a:pt x="21345" y="12959"/>
                    <a:pt x="21346" y="12955"/>
                  </a:cubicBezTo>
                  <a:cubicBezTo>
                    <a:pt x="21347" y="12949"/>
                    <a:pt x="21348" y="12943"/>
                    <a:pt x="21349" y="12937"/>
                  </a:cubicBezTo>
                  <a:cubicBezTo>
                    <a:pt x="21350" y="12931"/>
                    <a:pt x="21351" y="12926"/>
                    <a:pt x="21351" y="12921"/>
                  </a:cubicBezTo>
                  <a:cubicBezTo>
                    <a:pt x="21352" y="12917"/>
                    <a:pt x="21353" y="12913"/>
                    <a:pt x="21354" y="12910"/>
                  </a:cubicBezTo>
                  <a:cubicBezTo>
                    <a:pt x="21355" y="12902"/>
                    <a:pt x="21356" y="12894"/>
                    <a:pt x="21358" y="12887"/>
                  </a:cubicBezTo>
                  <a:cubicBezTo>
                    <a:pt x="21358" y="12884"/>
                    <a:pt x="21358" y="12882"/>
                    <a:pt x="21359" y="12879"/>
                  </a:cubicBezTo>
                  <a:cubicBezTo>
                    <a:pt x="21360" y="12873"/>
                    <a:pt x="21361" y="12866"/>
                    <a:pt x="21362" y="12860"/>
                  </a:cubicBezTo>
                  <a:cubicBezTo>
                    <a:pt x="21363" y="12855"/>
                    <a:pt x="21364" y="12850"/>
                    <a:pt x="21365" y="12845"/>
                  </a:cubicBezTo>
                  <a:cubicBezTo>
                    <a:pt x="21366" y="12840"/>
                    <a:pt x="21367" y="12835"/>
                    <a:pt x="21368" y="12830"/>
                  </a:cubicBezTo>
                  <a:cubicBezTo>
                    <a:pt x="21368" y="12825"/>
                    <a:pt x="21369" y="12820"/>
                    <a:pt x="21370" y="12815"/>
                  </a:cubicBezTo>
                  <a:cubicBezTo>
                    <a:pt x="21371" y="12811"/>
                    <a:pt x="21371" y="12807"/>
                    <a:pt x="21372" y="12804"/>
                  </a:cubicBezTo>
                  <a:cubicBezTo>
                    <a:pt x="21373" y="12797"/>
                    <a:pt x="21375" y="12790"/>
                    <a:pt x="21376" y="12784"/>
                  </a:cubicBezTo>
                  <a:cubicBezTo>
                    <a:pt x="21377" y="12779"/>
                    <a:pt x="21377" y="12774"/>
                    <a:pt x="21378" y="12769"/>
                  </a:cubicBezTo>
                  <a:cubicBezTo>
                    <a:pt x="21379" y="12764"/>
                    <a:pt x="21380" y="12759"/>
                    <a:pt x="21381" y="12754"/>
                  </a:cubicBezTo>
                  <a:cubicBezTo>
                    <a:pt x="21382" y="12749"/>
                    <a:pt x="21382" y="12744"/>
                    <a:pt x="21383" y="12739"/>
                  </a:cubicBezTo>
                  <a:cubicBezTo>
                    <a:pt x="21384" y="12735"/>
                    <a:pt x="21385" y="12731"/>
                    <a:pt x="21386" y="12727"/>
                  </a:cubicBezTo>
                  <a:cubicBezTo>
                    <a:pt x="21387" y="12719"/>
                    <a:pt x="21388" y="12712"/>
                    <a:pt x="21390" y="12705"/>
                  </a:cubicBezTo>
                  <a:cubicBezTo>
                    <a:pt x="21390" y="12702"/>
                    <a:pt x="21390" y="12700"/>
                    <a:pt x="21391" y="12697"/>
                  </a:cubicBezTo>
                  <a:cubicBezTo>
                    <a:pt x="21392" y="12691"/>
                    <a:pt x="21393" y="12684"/>
                    <a:pt x="21394" y="12678"/>
                  </a:cubicBezTo>
                  <a:cubicBezTo>
                    <a:pt x="21395" y="12673"/>
                    <a:pt x="21396" y="12668"/>
                    <a:pt x="21397" y="12663"/>
                  </a:cubicBezTo>
                  <a:cubicBezTo>
                    <a:pt x="21397" y="12659"/>
                    <a:pt x="21398" y="12655"/>
                    <a:pt x="21399" y="12651"/>
                  </a:cubicBezTo>
                  <a:cubicBezTo>
                    <a:pt x="21400" y="12644"/>
                    <a:pt x="21402" y="12636"/>
                    <a:pt x="21403" y="12629"/>
                  </a:cubicBezTo>
                  <a:cubicBezTo>
                    <a:pt x="21403" y="12626"/>
                    <a:pt x="21404" y="12624"/>
                    <a:pt x="21404" y="12621"/>
                  </a:cubicBezTo>
                  <a:cubicBezTo>
                    <a:pt x="21405" y="12615"/>
                    <a:pt x="21406" y="12608"/>
                    <a:pt x="21407" y="12602"/>
                  </a:cubicBezTo>
                  <a:cubicBezTo>
                    <a:pt x="21408" y="12597"/>
                    <a:pt x="21409" y="12592"/>
                    <a:pt x="21410" y="12587"/>
                  </a:cubicBezTo>
                  <a:cubicBezTo>
                    <a:pt x="21411" y="12583"/>
                    <a:pt x="21411" y="12579"/>
                    <a:pt x="21412" y="12576"/>
                  </a:cubicBezTo>
                  <a:cubicBezTo>
                    <a:pt x="21413" y="12569"/>
                    <a:pt x="21414" y="12563"/>
                    <a:pt x="21416" y="12557"/>
                  </a:cubicBezTo>
                  <a:cubicBezTo>
                    <a:pt x="21416" y="12551"/>
                    <a:pt x="21417" y="12546"/>
                    <a:pt x="21418" y="12541"/>
                  </a:cubicBezTo>
                  <a:cubicBezTo>
                    <a:pt x="21419" y="12536"/>
                    <a:pt x="21420" y="12531"/>
                    <a:pt x="21421" y="12526"/>
                  </a:cubicBezTo>
                  <a:cubicBezTo>
                    <a:pt x="21422" y="12521"/>
                    <a:pt x="21423" y="12516"/>
                    <a:pt x="21423" y="12511"/>
                  </a:cubicBezTo>
                  <a:cubicBezTo>
                    <a:pt x="21424" y="12507"/>
                    <a:pt x="21425" y="12503"/>
                    <a:pt x="21425" y="12499"/>
                  </a:cubicBezTo>
                  <a:cubicBezTo>
                    <a:pt x="21427" y="12493"/>
                    <a:pt x="21428" y="12487"/>
                    <a:pt x="21429" y="12481"/>
                  </a:cubicBezTo>
                  <a:cubicBezTo>
                    <a:pt x="21430" y="12476"/>
                    <a:pt x="21431" y="12470"/>
                    <a:pt x="21431" y="12465"/>
                  </a:cubicBezTo>
                  <a:cubicBezTo>
                    <a:pt x="21432" y="12461"/>
                    <a:pt x="21433" y="12458"/>
                    <a:pt x="21433" y="12454"/>
                  </a:cubicBezTo>
                  <a:cubicBezTo>
                    <a:pt x="21435" y="12447"/>
                    <a:pt x="21436" y="12439"/>
                    <a:pt x="21437" y="12431"/>
                  </a:cubicBezTo>
                  <a:cubicBezTo>
                    <a:pt x="21438" y="12429"/>
                    <a:pt x="21438" y="12426"/>
                    <a:pt x="21439" y="12423"/>
                  </a:cubicBezTo>
                  <a:cubicBezTo>
                    <a:pt x="21440" y="12417"/>
                    <a:pt x="21441" y="12411"/>
                    <a:pt x="21442" y="12404"/>
                  </a:cubicBezTo>
                  <a:cubicBezTo>
                    <a:pt x="21443" y="12399"/>
                    <a:pt x="21444" y="12394"/>
                    <a:pt x="21445" y="12389"/>
                  </a:cubicBezTo>
                  <a:cubicBezTo>
                    <a:pt x="21445" y="12386"/>
                    <a:pt x="21446" y="12382"/>
                    <a:pt x="21447" y="12379"/>
                  </a:cubicBezTo>
                  <a:cubicBezTo>
                    <a:pt x="21448" y="12371"/>
                    <a:pt x="21450" y="12363"/>
                    <a:pt x="21451" y="12354"/>
                  </a:cubicBezTo>
                  <a:cubicBezTo>
                    <a:pt x="21451" y="12352"/>
                    <a:pt x="21452" y="12350"/>
                    <a:pt x="21452" y="12348"/>
                  </a:cubicBezTo>
                  <a:cubicBezTo>
                    <a:pt x="21453" y="12340"/>
                    <a:pt x="21455" y="12333"/>
                    <a:pt x="21456" y="12325"/>
                  </a:cubicBezTo>
                  <a:cubicBezTo>
                    <a:pt x="21456" y="12322"/>
                    <a:pt x="21457" y="12320"/>
                    <a:pt x="21457" y="12317"/>
                  </a:cubicBezTo>
                  <a:cubicBezTo>
                    <a:pt x="21458" y="12312"/>
                    <a:pt x="21459" y="12307"/>
                    <a:pt x="21460" y="12303"/>
                  </a:cubicBezTo>
                  <a:cubicBezTo>
                    <a:pt x="21461" y="12296"/>
                    <a:pt x="21462" y="12289"/>
                    <a:pt x="21464" y="12282"/>
                  </a:cubicBezTo>
                  <a:cubicBezTo>
                    <a:pt x="21464" y="12278"/>
                    <a:pt x="21465" y="12273"/>
                    <a:pt x="21466" y="12268"/>
                  </a:cubicBezTo>
                  <a:cubicBezTo>
                    <a:pt x="21467" y="12263"/>
                    <a:pt x="21468" y="12258"/>
                    <a:pt x="21469" y="12253"/>
                  </a:cubicBezTo>
                  <a:cubicBezTo>
                    <a:pt x="21469" y="12249"/>
                    <a:pt x="21470" y="12245"/>
                    <a:pt x="21471" y="12241"/>
                  </a:cubicBezTo>
                  <a:cubicBezTo>
                    <a:pt x="21472" y="12234"/>
                    <a:pt x="21473" y="12226"/>
                    <a:pt x="21475" y="12218"/>
                  </a:cubicBezTo>
                  <a:cubicBezTo>
                    <a:pt x="21475" y="12216"/>
                    <a:pt x="21476" y="12213"/>
                    <a:pt x="21476" y="12211"/>
                  </a:cubicBezTo>
                  <a:cubicBezTo>
                    <a:pt x="21477" y="12205"/>
                    <a:pt x="21478" y="12199"/>
                    <a:pt x="21479" y="12192"/>
                  </a:cubicBezTo>
                  <a:cubicBezTo>
                    <a:pt x="21480" y="12187"/>
                    <a:pt x="21481" y="12181"/>
                    <a:pt x="21482" y="12176"/>
                  </a:cubicBezTo>
                  <a:cubicBezTo>
                    <a:pt x="21483" y="12171"/>
                    <a:pt x="21484" y="12167"/>
                    <a:pt x="21485" y="12162"/>
                  </a:cubicBezTo>
                  <a:cubicBezTo>
                    <a:pt x="21485" y="12158"/>
                    <a:pt x="21486" y="12154"/>
                    <a:pt x="21487" y="12150"/>
                  </a:cubicBezTo>
                  <a:cubicBezTo>
                    <a:pt x="21488" y="12142"/>
                    <a:pt x="21489" y="12135"/>
                    <a:pt x="21491" y="12127"/>
                  </a:cubicBezTo>
                  <a:cubicBezTo>
                    <a:pt x="21491" y="12125"/>
                    <a:pt x="21491" y="12123"/>
                    <a:pt x="21492" y="12120"/>
                  </a:cubicBezTo>
                  <a:cubicBezTo>
                    <a:pt x="21493" y="12114"/>
                    <a:pt x="21494" y="12107"/>
                    <a:pt x="21495" y="12100"/>
                  </a:cubicBezTo>
                  <a:cubicBezTo>
                    <a:pt x="21496" y="12095"/>
                    <a:pt x="21497" y="12091"/>
                    <a:pt x="21498" y="12086"/>
                  </a:cubicBezTo>
                  <a:cubicBezTo>
                    <a:pt x="21499" y="12081"/>
                    <a:pt x="21500" y="12076"/>
                    <a:pt x="21501" y="12070"/>
                  </a:cubicBezTo>
                  <a:cubicBezTo>
                    <a:pt x="21501" y="12067"/>
                    <a:pt x="21502" y="12063"/>
                    <a:pt x="21503" y="12059"/>
                  </a:cubicBezTo>
                  <a:cubicBezTo>
                    <a:pt x="21504" y="12053"/>
                    <a:pt x="21505" y="12047"/>
                    <a:pt x="21506" y="12041"/>
                  </a:cubicBezTo>
                  <a:cubicBezTo>
                    <a:pt x="21507" y="12035"/>
                    <a:pt x="21508" y="12030"/>
                    <a:pt x="21509" y="12024"/>
                  </a:cubicBezTo>
                  <a:cubicBezTo>
                    <a:pt x="21510" y="12020"/>
                    <a:pt x="21510" y="12015"/>
                    <a:pt x="21511" y="12010"/>
                  </a:cubicBezTo>
                  <a:cubicBezTo>
                    <a:pt x="21512" y="12006"/>
                    <a:pt x="21512" y="12002"/>
                    <a:pt x="21513" y="11998"/>
                  </a:cubicBezTo>
                  <a:cubicBezTo>
                    <a:pt x="21515" y="11990"/>
                    <a:pt x="21516" y="11983"/>
                    <a:pt x="21517" y="11976"/>
                  </a:cubicBezTo>
                  <a:cubicBezTo>
                    <a:pt x="21518" y="11973"/>
                    <a:pt x="21518" y="11970"/>
                    <a:pt x="21518" y="11968"/>
                  </a:cubicBezTo>
                  <a:cubicBezTo>
                    <a:pt x="21572" y="11675"/>
                    <a:pt x="21600" y="11373"/>
                    <a:pt x="21600" y="11064"/>
                  </a:cubicBezTo>
                  <a:cubicBezTo>
                    <a:pt x="21600" y="8898"/>
                    <a:pt x="20224" y="7084"/>
                    <a:pt x="18339" y="6453"/>
                  </a:cubicBezTo>
                  <a:cubicBezTo>
                    <a:pt x="18328" y="4058"/>
                    <a:pt x="16921" y="2110"/>
                    <a:pt x="15181" y="2110"/>
                  </a:cubicBezTo>
                  <a:cubicBezTo>
                    <a:pt x="14678" y="2110"/>
                    <a:pt x="14210" y="2295"/>
                    <a:pt x="13786" y="2575"/>
                  </a:cubicBezTo>
                  <a:cubicBezTo>
                    <a:pt x="13082" y="1039"/>
                    <a:pt x="11830" y="0"/>
                    <a:pt x="10392" y="0"/>
                  </a:cubicBezTo>
                  <a:cubicBezTo>
                    <a:pt x="8691" y="0"/>
                    <a:pt x="7243" y="1451"/>
                    <a:pt x="6668" y="3482"/>
                  </a:cubicBezTo>
                  <a:cubicBezTo>
                    <a:pt x="6262" y="3337"/>
                    <a:pt x="5839" y="3241"/>
                    <a:pt x="5404" y="3241"/>
                  </a:cubicBezTo>
                  <a:cubicBezTo>
                    <a:pt x="3008" y="3241"/>
                    <a:pt x="996" y="5473"/>
                    <a:pt x="429" y="8487"/>
                  </a:cubicBezTo>
                  <a:cubicBezTo>
                    <a:pt x="427" y="8498"/>
                    <a:pt x="425" y="8509"/>
                    <a:pt x="423" y="8520"/>
                  </a:cubicBezTo>
                  <a:cubicBezTo>
                    <a:pt x="422" y="8525"/>
                    <a:pt x="421" y="8531"/>
                    <a:pt x="420" y="8536"/>
                  </a:cubicBezTo>
                  <a:cubicBezTo>
                    <a:pt x="419" y="8542"/>
                    <a:pt x="418" y="8547"/>
                    <a:pt x="417" y="8553"/>
                  </a:cubicBezTo>
                  <a:cubicBezTo>
                    <a:pt x="416" y="8557"/>
                    <a:pt x="416" y="8562"/>
                    <a:pt x="415" y="8567"/>
                  </a:cubicBezTo>
                  <a:cubicBezTo>
                    <a:pt x="414" y="8571"/>
                    <a:pt x="414" y="8575"/>
                    <a:pt x="413" y="8578"/>
                  </a:cubicBezTo>
                  <a:cubicBezTo>
                    <a:pt x="411" y="8589"/>
                    <a:pt x="409" y="8601"/>
                    <a:pt x="407" y="8612"/>
                  </a:cubicBezTo>
                  <a:cubicBezTo>
                    <a:pt x="406" y="8617"/>
                    <a:pt x="405" y="8622"/>
                    <a:pt x="404" y="8627"/>
                  </a:cubicBezTo>
                  <a:cubicBezTo>
                    <a:pt x="403" y="8632"/>
                    <a:pt x="402" y="8638"/>
                    <a:pt x="401" y="8643"/>
                  </a:cubicBezTo>
                  <a:cubicBezTo>
                    <a:pt x="401" y="8647"/>
                    <a:pt x="400" y="8650"/>
                    <a:pt x="399" y="8654"/>
                  </a:cubicBezTo>
                  <a:cubicBezTo>
                    <a:pt x="398" y="8661"/>
                    <a:pt x="397" y="8667"/>
                    <a:pt x="396" y="8674"/>
                  </a:cubicBezTo>
                  <a:cubicBezTo>
                    <a:pt x="395" y="8679"/>
                    <a:pt x="394" y="8684"/>
                    <a:pt x="393" y="8688"/>
                  </a:cubicBezTo>
                  <a:cubicBezTo>
                    <a:pt x="393" y="8693"/>
                    <a:pt x="392" y="8698"/>
                    <a:pt x="391" y="8704"/>
                  </a:cubicBezTo>
                  <a:cubicBezTo>
                    <a:pt x="390" y="8707"/>
                    <a:pt x="390" y="8711"/>
                    <a:pt x="389" y="8715"/>
                  </a:cubicBezTo>
                  <a:cubicBezTo>
                    <a:pt x="387" y="8726"/>
                    <a:pt x="385" y="8737"/>
                    <a:pt x="383" y="8748"/>
                  </a:cubicBezTo>
                  <a:cubicBezTo>
                    <a:pt x="382" y="8753"/>
                    <a:pt x="381" y="8759"/>
                    <a:pt x="380" y="8765"/>
                  </a:cubicBezTo>
                  <a:cubicBezTo>
                    <a:pt x="379" y="8770"/>
                    <a:pt x="378" y="8775"/>
                    <a:pt x="377" y="8780"/>
                  </a:cubicBezTo>
                  <a:cubicBezTo>
                    <a:pt x="377" y="8785"/>
                    <a:pt x="376" y="8790"/>
                    <a:pt x="375" y="8794"/>
                  </a:cubicBezTo>
                  <a:cubicBezTo>
                    <a:pt x="374" y="8798"/>
                    <a:pt x="374" y="8802"/>
                    <a:pt x="373" y="8805"/>
                  </a:cubicBezTo>
                  <a:cubicBezTo>
                    <a:pt x="371" y="8817"/>
                    <a:pt x="369" y="8828"/>
                    <a:pt x="367" y="8840"/>
                  </a:cubicBezTo>
                  <a:cubicBezTo>
                    <a:pt x="366" y="8844"/>
                    <a:pt x="366" y="8847"/>
                    <a:pt x="365" y="8851"/>
                  </a:cubicBezTo>
                  <a:cubicBezTo>
                    <a:pt x="363" y="8862"/>
                    <a:pt x="361" y="8874"/>
                    <a:pt x="359" y="8885"/>
                  </a:cubicBezTo>
                  <a:cubicBezTo>
                    <a:pt x="358" y="8890"/>
                    <a:pt x="357" y="8895"/>
                    <a:pt x="356" y="8901"/>
                  </a:cubicBezTo>
                  <a:cubicBezTo>
                    <a:pt x="355" y="8906"/>
                    <a:pt x="354" y="8911"/>
                    <a:pt x="354" y="8917"/>
                  </a:cubicBezTo>
                  <a:cubicBezTo>
                    <a:pt x="353" y="8922"/>
                    <a:pt x="352" y="8927"/>
                    <a:pt x="351" y="8932"/>
                  </a:cubicBezTo>
                  <a:cubicBezTo>
                    <a:pt x="350" y="8935"/>
                    <a:pt x="350" y="8939"/>
                    <a:pt x="349" y="8943"/>
                  </a:cubicBezTo>
                  <a:cubicBezTo>
                    <a:pt x="348" y="8949"/>
                    <a:pt x="347" y="8955"/>
                    <a:pt x="346" y="8961"/>
                  </a:cubicBezTo>
                  <a:cubicBezTo>
                    <a:pt x="345" y="8967"/>
                    <a:pt x="344" y="8972"/>
                    <a:pt x="343" y="8978"/>
                  </a:cubicBezTo>
                  <a:cubicBezTo>
                    <a:pt x="342" y="8983"/>
                    <a:pt x="341" y="8987"/>
                    <a:pt x="340" y="8992"/>
                  </a:cubicBezTo>
                  <a:cubicBezTo>
                    <a:pt x="339" y="8997"/>
                    <a:pt x="339" y="9002"/>
                    <a:pt x="338" y="9008"/>
                  </a:cubicBezTo>
                  <a:cubicBezTo>
                    <a:pt x="337" y="9013"/>
                    <a:pt x="336" y="9018"/>
                    <a:pt x="335" y="9023"/>
                  </a:cubicBezTo>
                  <a:cubicBezTo>
                    <a:pt x="334" y="9027"/>
                    <a:pt x="334" y="9031"/>
                    <a:pt x="333" y="9034"/>
                  </a:cubicBezTo>
                  <a:cubicBezTo>
                    <a:pt x="332" y="9041"/>
                    <a:pt x="331" y="9047"/>
                    <a:pt x="330" y="9053"/>
                  </a:cubicBezTo>
                  <a:cubicBezTo>
                    <a:pt x="329" y="9058"/>
                    <a:pt x="328" y="9063"/>
                    <a:pt x="327" y="9067"/>
                  </a:cubicBezTo>
                  <a:cubicBezTo>
                    <a:pt x="326" y="9072"/>
                    <a:pt x="326" y="9076"/>
                    <a:pt x="325" y="9080"/>
                  </a:cubicBezTo>
                  <a:cubicBezTo>
                    <a:pt x="323" y="9091"/>
                    <a:pt x="321" y="9102"/>
                    <a:pt x="319" y="9113"/>
                  </a:cubicBezTo>
                  <a:cubicBezTo>
                    <a:pt x="318" y="9118"/>
                    <a:pt x="317" y="9124"/>
                    <a:pt x="316" y="9129"/>
                  </a:cubicBezTo>
                  <a:cubicBezTo>
                    <a:pt x="315" y="9134"/>
                    <a:pt x="314" y="9139"/>
                    <a:pt x="314" y="9145"/>
                  </a:cubicBezTo>
                  <a:cubicBezTo>
                    <a:pt x="313" y="9149"/>
                    <a:pt x="312" y="9154"/>
                    <a:pt x="311" y="9159"/>
                  </a:cubicBezTo>
                  <a:cubicBezTo>
                    <a:pt x="310" y="9164"/>
                    <a:pt x="309" y="9169"/>
                    <a:pt x="309" y="9174"/>
                  </a:cubicBezTo>
                  <a:cubicBezTo>
                    <a:pt x="308" y="9178"/>
                    <a:pt x="307" y="9182"/>
                    <a:pt x="306" y="9186"/>
                  </a:cubicBezTo>
                  <a:cubicBezTo>
                    <a:pt x="305" y="9192"/>
                    <a:pt x="304" y="9199"/>
                    <a:pt x="303" y="9205"/>
                  </a:cubicBezTo>
                  <a:cubicBezTo>
                    <a:pt x="302" y="9210"/>
                    <a:pt x="301" y="9214"/>
                    <a:pt x="300" y="9219"/>
                  </a:cubicBezTo>
                  <a:cubicBezTo>
                    <a:pt x="300" y="9224"/>
                    <a:pt x="299" y="9228"/>
                    <a:pt x="298" y="9233"/>
                  </a:cubicBezTo>
                  <a:cubicBezTo>
                    <a:pt x="296" y="9243"/>
                    <a:pt x="295" y="9254"/>
                    <a:pt x="293" y="9264"/>
                  </a:cubicBezTo>
                  <a:cubicBezTo>
                    <a:pt x="292" y="9270"/>
                    <a:pt x="291" y="9275"/>
                    <a:pt x="290" y="9280"/>
                  </a:cubicBezTo>
                  <a:cubicBezTo>
                    <a:pt x="289" y="9286"/>
                    <a:pt x="288" y="9291"/>
                    <a:pt x="287" y="9296"/>
                  </a:cubicBezTo>
                  <a:cubicBezTo>
                    <a:pt x="286" y="9300"/>
                    <a:pt x="286" y="9304"/>
                    <a:pt x="285" y="9308"/>
                  </a:cubicBezTo>
                  <a:cubicBezTo>
                    <a:pt x="283" y="9318"/>
                    <a:pt x="281" y="9329"/>
                    <a:pt x="279" y="9339"/>
                  </a:cubicBezTo>
                  <a:cubicBezTo>
                    <a:pt x="278" y="9345"/>
                    <a:pt x="277" y="9351"/>
                    <a:pt x="276" y="9357"/>
                  </a:cubicBezTo>
                  <a:cubicBezTo>
                    <a:pt x="275" y="9362"/>
                    <a:pt x="275" y="9367"/>
                    <a:pt x="274" y="9372"/>
                  </a:cubicBezTo>
                  <a:cubicBezTo>
                    <a:pt x="273" y="9376"/>
                    <a:pt x="273" y="9380"/>
                    <a:pt x="272" y="9384"/>
                  </a:cubicBezTo>
                  <a:cubicBezTo>
                    <a:pt x="271" y="9390"/>
                    <a:pt x="270" y="9396"/>
                    <a:pt x="268" y="9402"/>
                  </a:cubicBezTo>
                  <a:cubicBezTo>
                    <a:pt x="267" y="9408"/>
                    <a:pt x="267" y="9413"/>
                    <a:pt x="266" y="9418"/>
                  </a:cubicBezTo>
                  <a:cubicBezTo>
                    <a:pt x="265" y="9422"/>
                    <a:pt x="264" y="9427"/>
                    <a:pt x="263" y="9432"/>
                  </a:cubicBezTo>
                  <a:cubicBezTo>
                    <a:pt x="262" y="9437"/>
                    <a:pt x="262" y="9443"/>
                    <a:pt x="260" y="9448"/>
                  </a:cubicBezTo>
                  <a:cubicBezTo>
                    <a:pt x="260" y="9452"/>
                    <a:pt x="259" y="9456"/>
                    <a:pt x="258" y="9459"/>
                  </a:cubicBezTo>
                  <a:cubicBezTo>
                    <a:pt x="257" y="9466"/>
                    <a:pt x="256" y="9472"/>
                    <a:pt x="255" y="9478"/>
                  </a:cubicBezTo>
                  <a:cubicBezTo>
                    <a:pt x="254" y="9483"/>
                    <a:pt x="253" y="9489"/>
                    <a:pt x="252" y="9494"/>
                  </a:cubicBezTo>
                  <a:cubicBezTo>
                    <a:pt x="252" y="9499"/>
                    <a:pt x="251" y="9504"/>
                    <a:pt x="250" y="9509"/>
                  </a:cubicBezTo>
                  <a:cubicBezTo>
                    <a:pt x="249" y="9514"/>
                    <a:pt x="248" y="9519"/>
                    <a:pt x="247" y="9525"/>
                  </a:cubicBezTo>
                  <a:cubicBezTo>
                    <a:pt x="246" y="9528"/>
                    <a:pt x="246" y="9531"/>
                    <a:pt x="245" y="9534"/>
                  </a:cubicBezTo>
                  <a:cubicBezTo>
                    <a:pt x="243" y="9545"/>
                    <a:pt x="241" y="9557"/>
                    <a:pt x="239" y="9568"/>
                  </a:cubicBezTo>
                  <a:cubicBezTo>
                    <a:pt x="239" y="9572"/>
                    <a:pt x="238" y="9576"/>
                    <a:pt x="237" y="9580"/>
                  </a:cubicBezTo>
                  <a:cubicBezTo>
                    <a:pt x="235" y="9591"/>
                    <a:pt x="233" y="9602"/>
                    <a:pt x="231" y="9614"/>
                  </a:cubicBezTo>
                  <a:cubicBezTo>
                    <a:pt x="230" y="9620"/>
                    <a:pt x="229" y="9625"/>
                    <a:pt x="228" y="9631"/>
                  </a:cubicBezTo>
                  <a:cubicBezTo>
                    <a:pt x="227" y="9635"/>
                    <a:pt x="227" y="9640"/>
                    <a:pt x="226" y="9645"/>
                  </a:cubicBezTo>
                  <a:cubicBezTo>
                    <a:pt x="225" y="9650"/>
                    <a:pt x="224" y="9656"/>
                    <a:pt x="223" y="9661"/>
                  </a:cubicBezTo>
                  <a:cubicBezTo>
                    <a:pt x="222" y="9666"/>
                    <a:pt x="221" y="9671"/>
                    <a:pt x="220" y="9676"/>
                  </a:cubicBezTo>
                  <a:cubicBezTo>
                    <a:pt x="220" y="9679"/>
                    <a:pt x="219" y="9683"/>
                    <a:pt x="219" y="9687"/>
                  </a:cubicBezTo>
                  <a:cubicBezTo>
                    <a:pt x="218" y="9693"/>
                    <a:pt x="217" y="9699"/>
                    <a:pt x="215" y="9706"/>
                  </a:cubicBezTo>
                  <a:cubicBezTo>
                    <a:pt x="214" y="9711"/>
                    <a:pt x="213" y="9716"/>
                    <a:pt x="213" y="9722"/>
                  </a:cubicBezTo>
                  <a:cubicBezTo>
                    <a:pt x="212" y="9725"/>
                    <a:pt x="211" y="9729"/>
                    <a:pt x="211" y="9732"/>
                  </a:cubicBezTo>
                  <a:cubicBezTo>
                    <a:pt x="208" y="9744"/>
                    <a:pt x="207" y="9755"/>
                    <a:pt x="205" y="9766"/>
                  </a:cubicBezTo>
                  <a:cubicBezTo>
                    <a:pt x="204" y="9772"/>
                    <a:pt x="203" y="9777"/>
                    <a:pt x="202" y="9782"/>
                  </a:cubicBezTo>
                  <a:cubicBezTo>
                    <a:pt x="201" y="9787"/>
                    <a:pt x="200" y="9792"/>
                    <a:pt x="199" y="9797"/>
                  </a:cubicBezTo>
                  <a:cubicBezTo>
                    <a:pt x="198" y="9802"/>
                    <a:pt x="198" y="9807"/>
                    <a:pt x="197" y="9813"/>
                  </a:cubicBezTo>
                  <a:cubicBezTo>
                    <a:pt x="196" y="9816"/>
                    <a:pt x="195" y="9820"/>
                    <a:pt x="195" y="9824"/>
                  </a:cubicBezTo>
                  <a:cubicBezTo>
                    <a:pt x="193" y="9834"/>
                    <a:pt x="191" y="9845"/>
                    <a:pt x="189" y="9856"/>
                  </a:cubicBezTo>
                  <a:cubicBezTo>
                    <a:pt x="188" y="9862"/>
                    <a:pt x="187" y="9868"/>
                    <a:pt x="186" y="9874"/>
                  </a:cubicBezTo>
                  <a:cubicBezTo>
                    <a:pt x="185" y="9879"/>
                    <a:pt x="184" y="9884"/>
                    <a:pt x="183" y="9889"/>
                  </a:cubicBezTo>
                  <a:cubicBezTo>
                    <a:pt x="183" y="9892"/>
                    <a:pt x="182" y="9895"/>
                    <a:pt x="182" y="9899"/>
                  </a:cubicBezTo>
                  <a:cubicBezTo>
                    <a:pt x="180" y="9905"/>
                    <a:pt x="179" y="9912"/>
                    <a:pt x="178" y="9919"/>
                  </a:cubicBezTo>
                  <a:cubicBezTo>
                    <a:pt x="177" y="9924"/>
                    <a:pt x="176" y="9929"/>
                    <a:pt x="175" y="9934"/>
                  </a:cubicBezTo>
                  <a:cubicBezTo>
                    <a:pt x="174" y="9939"/>
                    <a:pt x="174" y="9943"/>
                    <a:pt x="173" y="9948"/>
                  </a:cubicBezTo>
                  <a:cubicBezTo>
                    <a:pt x="172" y="9952"/>
                    <a:pt x="171" y="9956"/>
                    <a:pt x="171" y="9960"/>
                  </a:cubicBezTo>
                  <a:cubicBezTo>
                    <a:pt x="169" y="9967"/>
                    <a:pt x="168" y="9973"/>
                    <a:pt x="167" y="9980"/>
                  </a:cubicBezTo>
                  <a:cubicBezTo>
                    <a:pt x="166" y="9985"/>
                    <a:pt x="165" y="9990"/>
                    <a:pt x="165" y="9995"/>
                  </a:cubicBezTo>
                  <a:cubicBezTo>
                    <a:pt x="164" y="10000"/>
                    <a:pt x="163" y="10005"/>
                    <a:pt x="162" y="10010"/>
                  </a:cubicBezTo>
                  <a:cubicBezTo>
                    <a:pt x="56" y="10568"/>
                    <a:pt x="0" y="11152"/>
                    <a:pt x="0" y="11754"/>
                  </a:cubicBezTo>
                  <a:cubicBezTo>
                    <a:pt x="0" y="15604"/>
                    <a:pt x="2298" y="18723"/>
                    <a:pt x="5135" y="18723"/>
                  </a:cubicBezTo>
                  <a:cubicBezTo>
                    <a:pt x="5787" y="18723"/>
                    <a:pt x="6406" y="18540"/>
                    <a:pt x="6977" y="18238"/>
                  </a:cubicBezTo>
                  <a:cubicBezTo>
                    <a:pt x="8002" y="20246"/>
                    <a:pt x="9833" y="21600"/>
                    <a:pt x="11950" y="21600"/>
                  </a:cubicBezTo>
                  <a:cubicBezTo>
                    <a:pt x="14357" y="21600"/>
                    <a:pt x="16421" y="19867"/>
                    <a:pt x="17309" y="17388"/>
                  </a:cubicBezTo>
                  <a:cubicBezTo>
                    <a:pt x="19299" y="17096"/>
                    <a:pt x="20890" y="15518"/>
                    <a:pt x="21253" y="13483"/>
                  </a:cubicBezTo>
                  <a:cubicBezTo>
                    <a:pt x="21254" y="13479"/>
                    <a:pt x="21254" y="13475"/>
                    <a:pt x="21255" y="13471"/>
                  </a:cubicBezTo>
                  <a:close/>
                </a:path>
              </a:pathLst>
            </a:custGeom>
            <a:gradFill flip="none" rotWithShape="1">
              <a:gsLst>
                <a:gs pos="0">
                  <a:srgbClr val="4B4B4B"/>
                </a:gs>
                <a:gs pos="17916">
                  <a:srgbClr val="AFAFAF"/>
                </a:gs>
                <a:gs pos="33342">
                  <a:srgbClr val="8C8C8C"/>
                </a:gs>
                <a:gs pos="49473">
                  <a:srgbClr val="737373"/>
                </a:gs>
                <a:gs pos="64607">
                  <a:srgbClr val="A0A0A0"/>
                </a:gs>
                <a:gs pos="85876">
                  <a:srgbClr val="646464"/>
                </a:gs>
              </a:gsLst>
              <a:lin ang="1214308"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51" name="Shape 3751"/>
            <p:cNvSpPr/>
            <p:nvPr/>
          </p:nvSpPr>
          <p:spPr>
            <a:xfrm>
              <a:off x="60346" y="0"/>
              <a:ext cx="4218765" cy="2781248"/>
            </a:xfrm>
            <a:custGeom>
              <a:avLst/>
              <a:gdLst/>
              <a:ahLst/>
              <a:cxnLst>
                <a:cxn ang="0">
                  <a:pos x="wd2" y="hd2"/>
                </a:cxn>
                <a:cxn ang="5400000">
                  <a:pos x="wd2" y="hd2"/>
                </a:cxn>
                <a:cxn ang="10800000">
                  <a:pos x="wd2" y="hd2"/>
                </a:cxn>
                <a:cxn ang="16200000">
                  <a:pos x="wd2" y="hd2"/>
                </a:cxn>
              </a:cxnLst>
              <a:rect l="0" t="0" r="r" b="b"/>
              <a:pathLst>
                <a:path w="21600" h="21600" extrusionOk="0">
                  <a:moveTo>
                    <a:pt x="18298" y="6946"/>
                  </a:moveTo>
                  <a:cubicBezTo>
                    <a:pt x="18287" y="4369"/>
                    <a:pt x="16862" y="2271"/>
                    <a:pt x="15100" y="2271"/>
                  </a:cubicBezTo>
                  <a:cubicBezTo>
                    <a:pt x="14590" y="2271"/>
                    <a:pt x="14116" y="2471"/>
                    <a:pt x="13688" y="2772"/>
                  </a:cubicBezTo>
                  <a:cubicBezTo>
                    <a:pt x="12975" y="1118"/>
                    <a:pt x="11707" y="0"/>
                    <a:pt x="10250" y="0"/>
                  </a:cubicBezTo>
                  <a:cubicBezTo>
                    <a:pt x="8528" y="0"/>
                    <a:pt x="7062" y="1562"/>
                    <a:pt x="6480" y="3749"/>
                  </a:cubicBezTo>
                  <a:cubicBezTo>
                    <a:pt x="6069" y="3592"/>
                    <a:pt x="5641" y="3489"/>
                    <a:pt x="5200" y="3489"/>
                  </a:cubicBezTo>
                  <a:cubicBezTo>
                    <a:pt x="2327" y="3489"/>
                    <a:pt x="0" y="6855"/>
                    <a:pt x="0" y="11002"/>
                  </a:cubicBezTo>
                  <a:cubicBezTo>
                    <a:pt x="0" y="15146"/>
                    <a:pt x="2327" y="18504"/>
                    <a:pt x="5200" y="18504"/>
                  </a:cubicBezTo>
                  <a:cubicBezTo>
                    <a:pt x="5860" y="18504"/>
                    <a:pt x="6487" y="18306"/>
                    <a:pt x="7065" y="17982"/>
                  </a:cubicBezTo>
                  <a:cubicBezTo>
                    <a:pt x="8103" y="20142"/>
                    <a:pt x="9956" y="21600"/>
                    <a:pt x="12100" y="21600"/>
                  </a:cubicBezTo>
                  <a:cubicBezTo>
                    <a:pt x="14538" y="21600"/>
                    <a:pt x="16628" y="19734"/>
                    <a:pt x="17527" y="17066"/>
                  </a:cubicBezTo>
                  <a:cubicBezTo>
                    <a:pt x="19826" y="16708"/>
                    <a:pt x="21600" y="14546"/>
                    <a:pt x="21600" y="11909"/>
                  </a:cubicBezTo>
                  <a:cubicBezTo>
                    <a:pt x="21600" y="9578"/>
                    <a:pt x="20207" y="7625"/>
                    <a:pt x="18298" y="6946"/>
                  </a:cubicBezTo>
                  <a:close/>
                </a:path>
              </a:pathLst>
            </a:custGeom>
            <a:gradFill flip="none" rotWithShape="1">
              <a:gsLst>
                <a:gs pos="0">
                  <a:srgbClr val="7D7D7D"/>
                </a:gs>
                <a:gs pos="100000">
                  <a:srgbClr val="AFAFAF"/>
                </a:gs>
              </a:gsLst>
              <a:lin ang="1214308"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52" name="Shape 3752"/>
            <p:cNvSpPr/>
            <p:nvPr/>
          </p:nvSpPr>
          <p:spPr>
            <a:xfrm>
              <a:off x="60346" y="0"/>
              <a:ext cx="4218765" cy="2781248"/>
            </a:xfrm>
            <a:custGeom>
              <a:avLst/>
              <a:gdLst/>
              <a:ahLst/>
              <a:cxnLst>
                <a:cxn ang="0">
                  <a:pos x="wd2" y="hd2"/>
                </a:cxn>
                <a:cxn ang="5400000">
                  <a:pos x="wd2" y="hd2"/>
                </a:cxn>
                <a:cxn ang="10800000">
                  <a:pos x="wd2" y="hd2"/>
                </a:cxn>
                <a:cxn ang="16200000">
                  <a:pos x="wd2" y="hd2"/>
                </a:cxn>
              </a:cxnLst>
              <a:rect l="0" t="0" r="r" b="b"/>
              <a:pathLst>
                <a:path w="21600" h="21600" extrusionOk="0">
                  <a:moveTo>
                    <a:pt x="17516" y="16911"/>
                  </a:moveTo>
                  <a:lnTo>
                    <a:pt x="17461" y="16920"/>
                  </a:lnTo>
                  <a:lnTo>
                    <a:pt x="17435" y="16995"/>
                  </a:lnTo>
                  <a:cubicBezTo>
                    <a:pt x="16524" y="19698"/>
                    <a:pt x="14430" y="21444"/>
                    <a:pt x="12100" y="21444"/>
                  </a:cubicBezTo>
                  <a:cubicBezTo>
                    <a:pt x="10068" y="21444"/>
                    <a:pt x="8217" y="20115"/>
                    <a:pt x="7148" y="17890"/>
                  </a:cubicBezTo>
                  <a:lnTo>
                    <a:pt x="7103" y="17794"/>
                  </a:lnTo>
                  <a:lnTo>
                    <a:pt x="7029" y="17835"/>
                  </a:lnTo>
                  <a:cubicBezTo>
                    <a:pt x="6424" y="18175"/>
                    <a:pt x="5808" y="18348"/>
                    <a:pt x="5200" y="18348"/>
                  </a:cubicBezTo>
                  <a:cubicBezTo>
                    <a:pt x="2389" y="18348"/>
                    <a:pt x="103" y="15052"/>
                    <a:pt x="103" y="11002"/>
                  </a:cubicBezTo>
                  <a:cubicBezTo>
                    <a:pt x="103" y="6945"/>
                    <a:pt x="2389" y="3645"/>
                    <a:pt x="5200" y="3645"/>
                  </a:cubicBezTo>
                  <a:cubicBezTo>
                    <a:pt x="5594" y="3645"/>
                    <a:pt x="6004" y="3728"/>
                    <a:pt x="6455" y="3900"/>
                  </a:cubicBezTo>
                  <a:lnTo>
                    <a:pt x="6542" y="3933"/>
                  </a:lnTo>
                  <a:lnTo>
                    <a:pt x="6575" y="3807"/>
                  </a:lnTo>
                  <a:cubicBezTo>
                    <a:pt x="7156" y="1623"/>
                    <a:pt x="8633" y="156"/>
                    <a:pt x="10250" y="156"/>
                  </a:cubicBezTo>
                  <a:cubicBezTo>
                    <a:pt x="11620" y="156"/>
                    <a:pt x="12873" y="1166"/>
                    <a:pt x="13602" y="2858"/>
                  </a:cubicBezTo>
                  <a:lnTo>
                    <a:pt x="13650" y="2970"/>
                  </a:lnTo>
                  <a:lnTo>
                    <a:pt x="13731" y="2914"/>
                  </a:lnTo>
                  <a:cubicBezTo>
                    <a:pt x="14190" y="2591"/>
                    <a:pt x="14650" y="2428"/>
                    <a:pt x="15100" y="2428"/>
                  </a:cubicBezTo>
                  <a:cubicBezTo>
                    <a:pt x="16796" y="2428"/>
                    <a:pt x="18185" y="4455"/>
                    <a:pt x="18195" y="6947"/>
                  </a:cubicBezTo>
                  <a:lnTo>
                    <a:pt x="18196" y="7070"/>
                  </a:lnTo>
                  <a:lnTo>
                    <a:pt x="18274" y="7098"/>
                  </a:lnTo>
                  <a:cubicBezTo>
                    <a:pt x="20202" y="7784"/>
                    <a:pt x="21497" y="9718"/>
                    <a:pt x="21497" y="11909"/>
                  </a:cubicBezTo>
                  <a:cubicBezTo>
                    <a:pt x="21497" y="14407"/>
                    <a:pt x="19786" y="16557"/>
                    <a:pt x="17516" y="16911"/>
                  </a:cubicBezTo>
                  <a:close/>
                  <a:moveTo>
                    <a:pt x="18298" y="6946"/>
                  </a:moveTo>
                  <a:cubicBezTo>
                    <a:pt x="18287" y="4369"/>
                    <a:pt x="16862" y="2271"/>
                    <a:pt x="15100" y="2271"/>
                  </a:cubicBezTo>
                  <a:cubicBezTo>
                    <a:pt x="14590" y="2271"/>
                    <a:pt x="14116" y="2471"/>
                    <a:pt x="13688" y="2772"/>
                  </a:cubicBezTo>
                  <a:cubicBezTo>
                    <a:pt x="12975" y="1118"/>
                    <a:pt x="11707" y="0"/>
                    <a:pt x="10250" y="0"/>
                  </a:cubicBezTo>
                  <a:cubicBezTo>
                    <a:pt x="8528" y="0"/>
                    <a:pt x="7062" y="1562"/>
                    <a:pt x="6480" y="3749"/>
                  </a:cubicBezTo>
                  <a:cubicBezTo>
                    <a:pt x="6069" y="3592"/>
                    <a:pt x="5641" y="3489"/>
                    <a:pt x="5200" y="3489"/>
                  </a:cubicBezTo>
                  <a:cubicBezTo>
                    <a:pt x="2327" y="3489"/>
                    <a:pt x="0" y="6855"/>
                    <a:pt x="0" y="11002"/>
                  </a:cubicBezTo>
                  <a:cubicBezTo>
                    <a:pt x="0" y="15146"/>
                    <a:pt x="2327" y="18504"/>
                    <a:pt x="5200" y="18504"/>
                  </a:cubicBezTo>
                  <a:cubicBezTo>
                    <a:pt x="5860" y="18504"/>
                    <a:pt x="6487" y="18306"/>
                    <a:pt x="7065" y="17982"/>
                  </a:cubicBezTo>
                  <a:cubicBezTo>
                    <a:pt x="8103" y="20142"/>
                    <a:pt x="9956" y="21600"/>
                    <a:pt x="12100" y="21600"/>
                  </a:cubicBezTo>
                  <a:cubicBezTo>
                    <a:pt x="14538" y="21600"/>
                    <a:pt x="16628" y="19734"/>
                    <a:pt x="17527" y="17066"/>
                  </a:cubicBezTo>
                  <a:cubicBezTo>
                    <a:pt x="19826" y="16708"/>
                    <a:pt x="21600" y="14546"/>
                    <a:pt x="21600" y="11909"/>
                  </a:cubicBezTo>
                  <a:cubicBezTo>
                    <a:pt x="21600" y="9578"/>
                    <a:pt x="20207" y="7625"/>
                    <a:pt x="18298" y="6946"/>
                  </a:cubicBezTo>
                  <a:close/>
                </a:path>
              </a:pathLst>
            </a:custGeom>
            <a:solidFill>
              <a:srgbClr val="AFAFA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58" name="Group 3758"/>
          <p:cNvGrpSpPr/>
          <p:nvPr/>
        </p:nvGrpSpPr>
        <p:grpSpPr>
          <a:xfrm rot="21232698">
            <a:off x="6393374" y="3911292"/>
            <a:ext cx="1682687" cy="1050033"/>
            <a:chOff x="0" y="0"/>
            <a:chExt cx="3365370" cy="2100065"/>
          </a:xfrm>
        </p:grpSpPr>
        <p:sp>
          <p:nvSpPr>
            <p:cNvPr id="3754" name="Shape 3754"/>
            <p:cNvSpPr/>
            <p:nvPr/>
          </p:nvSpPr>
          <p:spPr>
            <a:xfrm rot="21600000">
              <a:off x="17935" y="17935"/>
              <a:ext cx="3347436" cy="2082131"/>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8"/>
                  </a:cubicBezTo>
                  <a:cubicBezTo>
                    <a:pt x="19496" y="9765"/>
                    <a:pt x="19492" y="9761"/>
                    <a:pt x="19487" y="9756"/>
                  </a:cubicBezTo>
                  <a:cubicBezTo>
                    <a:pt x="19482" y="9752"/>
                    <a:pt x="19477" y="9747"/>
                    <a:pt x="19471" y="9743"/>
                  </a:cubicBezTo>
                  <a:cubicBezTo>
                    <a:pt x="19467"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7"/>
                  </a:cubicBezTo>
                  <a:cubicBezTo>
                    <a:pt x="19379" y="9663"/>
                    <a:pt x="19374" y="9658"/>
                    <a:pt x="19369" y="9654"/>
                  </a:cubicBezTo>
                  <a:cubicBezTo>
                    <a:pt x="19364" y="9651"/>
                    <a:pt x="19360" y="9647"/>
                    <a:pt x="19356" y="9643"/>
                  </a:cubicBezTo>
                  <a:cubicBezTo>
                    <a:pt x="19350" y="9638"/>
                    <a:pt x="19345" y="9633"/>
                    <a:pt x="19339" y="9628"/>
                  </a:cubicBezTo>
                  <a:cubicBezTo>
                    <a:pt x="19334" y="9624"/>
                    <a:pt x="19329" y="9620"/>
                    <a:pt x="19325" y="9616"/>
                  </a:cubicBezTo>
                  <a:cubicBezTo>
                    <a:pt x="19320" y="9613"/>
                    <a:pt x="19316" y="9609"/>
                    <a:pt x="19312" y="9606"/>
                  </a:cubicBezTo>
                  <a:cubicBezTo>
                    <a:pt x="19307" y="9601"/>
                    <a:pt x="19303" y="9597"/>
                    <a:pt x="19298" y="9593"/>
                  </a:cubicBezTo>
                  <a:cubicBezTo>
                    <a:pt x="19292" y="9588"/>
                    <a:pt x="19287" y="9583"/>
                    <a:pt x="19281" y="9578"/>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19"/>
                    <a:pt x="19207" y="9515"/>
                  </a:cubicBezTo>
                  <a:cubicBezTo>
                    <a:pt x="19203" y="9511"/>
                    <a:pt x="19200" y="9508"/>
                    <a:pt x="19196" y="9505"/>
                  </a:cubicBezTo>
                  <a:cubicBezTo>
                    <a:pt x="19190" y="9500"/>
                    <a:pt x="19185" y="9495"/>
                    <a:pt x="19180" y="9490"/>
                  </a:cubicBezTo>
                  <a:cubicBezTo>
                    <a:pt x="19174" y="9486"/>
                    <a:pt x="19169" y="9481"/>
                    <a:pt x="19163" y="9476"/>
                  </a:cubicBezTo>
                  <a:cubicBezTo>
                    <a:pt x="19159" y="9473"/>
                    <a:pt x="19155" y="9469"/>
                    <a:pt x="19151" y="9466"/>
                  </a:cubicBezTo>
                  <a:cubicBezTo>
                    <a:pt x="19146" y="9462"/>
                    <a:pt x="19141" y="9457"/>
                    <a:pt x="19136" y="9453"/>
                  </a:cubicBezTo>
                  <a:cubicBezTo>
                    <a:pt x="19131" y="9448"/>
                    <a:pt x="19126" y="9444"/>
                    <a:pt x="19120" y="9439"/>
                  </a:cubicBezTo>
                  <a:cubicBezTo>
                    <a:pt x="19115" y="9435"/>
                    <a:pt x="19110" y="9431"/>
                    <a:pt x="19106" y="9427"/>
                  </a:cubicBezTo>
                  <a:cubicBezTo>
                    <a:pt x="19101" y="9423"/>
                    <a:pt x="19097" y="9419"/>
                    <a:pt x="19093" y="9416"/>
                  </a:cubicBezTo>
                  <a:cubicBezTo>
                    <a:pt x="19088" y="9411"/>
                    <a:pt x="19083" y="9407"/>
                    <a:pt x="19077"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3" y="9219"/>
                    <a:pt x="18993" y="9125"/>
                    <a:pt x="18993" y="9027"/>
                  </a:cubicBezTo>
                  <a:cubicBezTo>
                    <a:pt x="18993" y="5838"/>
                    <a:pt x="17885" y="3065"/>
                    <a:pt x="16254" y="1647"/>
                  </a:cubicBezTo>
                  <a:cubicBezTo>
                    <a:pt x="16251" y="1645"/>
                    <a:pt x="16247" y="1642"/>
                    <a:pt x="16244" y="1639"/>
                  </a:cubicBezTo>
                  <a:cubicBezTo>
                    <a:pt x="16238" y="1633"/>
                    <a:pt x="16231" y="1628"/>
                    <a:pt x="16225" y="1622"/>
                  </a:cubicBezTo>
                  <a:cubicBezTo>
                    <a:pt x="16221" y="1619"/>
                    <a:pt x="16217" y="1616"/>
                    <a:pt x="16214" y="1613"/>
                  </a:cubicBezTo>
                  <a:cubicBezTo>
                    <a:pt x="16209" y="1608"/>
                    <a:pt x="16204" y="1604"/>
                    <a:pt x="16199" y="1599"/>
                  </a:cubicBezTo>
                  <a:cubicBezTo>
                    <a:pt x="16193" y="1594"/>
                    <a:pt x="16187" y="1590"/>
                    <a:pt x="16181" y="1584"/>
                  </a:cubicBezTo>
                  <a:cubicBezTo>
                    <a:pt x="16177" y="1581"/>
                    <a:pt x="16172" y="1576"/>
                    <a:pt x="16167" y="1573"/>
                  </a:cubicBezTo>
                  <a:cubicBezTo>
                    <a:pt x="16163" y="1569"/>
                    <a:pt x="16159" y="1565"/>
                    <a:pt x="16154" y="1561"/>
                  </a:cubicBezTo>
                  <a:cubicBezTo>
                    <a:pt x="16149" y="1557"/>
                    <a:pt x="16143" y="1552"/>
                    <a:pt x="16138" y="1547"/>
                  </a:cubicBezTo>
                  <a:cubicBezTo>
                    <a:pt x="16134" y="1543"/>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7"/>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3" y="1439"/>
                    <a:pt x="16008" y="1435"/>
                  </a:cubicBezTo>
                  <a:cubicBezTo>
                    <a:pt x="16003" y="1430"/>
                    <a:pt x="15997" y="1425"/>
                    <a:pt x="15992" y="1420"/>
                  </a:cubicBezTo>
                  <a:cubicBezTo>
                    <a:pt x="15987" y="1416"/>
                    <a:pt x="15982" y="1412"/>
                    <a:pt x="15977" y="1408"/>
                  </a:cubicBezTo>
                  <a:cubicBezTo>
                    <a:pt x="15973" y="1404"/>
                    <a:pt x="15970" y="1402"/>
                    <a:pt x="15966" y="1399"/>
                  </a:cubicBezTo>
                  <a:cubicBezTo>
                    <a:pt x="15960" y="1393"/>
                    <a:pt x="15954" y="1388"/>
                    <a:pt x="15948" y="1383"/>
                  </a:cubicBezTo>
                  <a:cubicBezTo>
                    <a:pt x="15944" y="1379"/>
                    <a:pt x="15940" y="1376"/>
                    <a:pt x="15936" y="1373"/>
                  </a:cubicBezTo>
                  <a:cubicBezTo>
                    <a:pt x="15931" y="1368"/>
                    <a:pt x="15926" y="1364"/>
                    <a:pt x="15921" y="1359"/>
                  </a:cubicBezTo>
                  <a:cubicBezTo>
                    <a:pt x="15915" y="1354"/>
                    <a:pt x="15909" y="1349"/>
                    <a:pt x="15903" y="1344"/>
                  </a:cubicBezTo>
                  <a:cubicBezTo>
                    <a:pt x="15899" y="1340"/>
                    <a:pt x="15894" y="1336"/>
                    <a:pt x="15890"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8"/>
                    <a:pt x="15822" y="1274"/>
                    <a:pt x="15816" y="1269"/>
                  </a:cubicBezTo>
                  <a:cubicBezTo>
                    <a:pt x="15812" y="1265"/>
                    <a:pt x="15808" y="1262"/>
                    <a:pt x="15804" y="1259"/>
                  </a:cubicBezTo>
                  <a:cubicBezTo>
                    <a:pt x="15800" y="1254"/>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7"/>
                    <a:pt x="15729" y="1193"/>
                  </a:cubicBezTo>
                  <a:cubicBezTo>
                    <a:pt x="15725" y="1189"/>
                    <a:pt x="15721" y="1186"/>
                    <a:pt x="15717" y="1182"/>
                  </a:cubicBezTo>
                  <a:cubicBezTo>
                    <a:pt x="15711" y="1178"/>
                    <a:pt x="15706" y="1173"/>
                    <a:pt x="15701" y="1169"/>
                  </a:cubicBezTo>
                  <a:cubicBezTo>
                    <a:pt x="15696" y="1165"/>
                    <a:pt x="15692" y="1162"/>
                    <a:pt x="15688" y="1158"/>
                  </a:cubicBezTo>
                  <a:cubicBezTo>
                    <a:pt x="15682" y="1152"/>
                    <a:pt x="15676"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1"/>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3"/>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3"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5"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5" y="20506"/>
                  </a:cubicBezTo>
                  <a:cubicBezTo>
                    <a:pt x="2410" y="20510"/>
                    <a:pt x="2415" y="20514"/>
                    <a:pt x="2420"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5"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5"/>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5"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solidFill>
              <a:srgbClr val="787878"/>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55" name="Shape 3755"/>
            <p:cNvSpPr/>
            <p:nvPr/>
          </p:nvSpPr>
          <p:spPr>
            <a:xfrm rot="21600000">
              <a:off x="-1" y="-1"/>
              <a:ext cx="3347433" cy="2082136"/>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9"/>
                  </a:cubicBezTo>
                  <a:cubicBezTo>
                    <a:pt x="19496" y="9765"/>
                    <a:pt x="19492" y="9761"/>
                    <a:pt x="19487" y="9756"/>
                  </a:cubicBezTo>
                  <a:cubicBezTo>
                    <a:pt x="19482" y="9752"/>
                    <a:pt x="19476" y="9747"/>
                    <a:pt x="19471" y="9743"/>
                  </a:cubicBezTo>
                  <a:cubicBezTo>
                    <a:pt x="19466"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8"/>
                  </a:cubicBezTo>
                  <a:cubicBezTo>
                    <a:pt x="19379" y="9663"/>
                    <a:pt x="19374" y="9658"/>
                    <a:pt x="19369" y="9654"/>
                  </a:cubicBezTo>
                  <a:cubicBezTo>
                    <a:pt x="19364" y="9651"/>
                    <a:pt x="19360" y="9647"/>
                    <a:pt x="19356" y="9644"/>
                  </a:cubicBezTo>
                  <a:cubicBezTo>
                    <a:pt x="19350" y="9638"/>
                    <a:pt x="19345" y="9634"/>
                    <a:pt x="19339" y="9628"/>
                  </a:cubicBezTo>
                  <a:cubicBezTo>
                    <a:pt x="19334" y="9624"/>
                    <a:pt x="19329" y="9620"/>
                    <a:pt x="19325" y="9616"/>
                  </a:cubicBezTo>
                  <a:cubicBezTo>
                    <a:pt x="19320" y="9613"/>
                    <a:pt x="19316" y="9609"/>
                    <a:pt x="19312" y="9606"/>
                  </a:cubicBezTo>
                  <a:cubicBezTo>
                    <a:pt x="19307" y="9602"/>
                    <a:pt x="19303" y="9597"/>
                    <a:pt x="19298" y="9593"/>
                  </a:cubicBezTo>
                  <a:cubicBezTo>
                    <a:pt x="19292" y="9588"/>
                    <a:pt x="19287" y="9583"/>
                    <a:pt x="19281" y="9579"/>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20"/>
                    <a:pt x="19207" y="9515"/>
                  </a:cubicBezTo>
                  <a:cubicBezTo>
                    <a:pt x="19203" y="9512"/>
                    <a:pt x="19200" y="9508"/>
                    <a:pt x="19196" y="9505"/>
                  </a:cubicBezTo>
                  <a:cubicBezTo>
                    <a:pt x="19190" y="9500"/>
                    <a:pt x="19185" y="9495"/>
                    <a:pt x="19180" y="9490"/>
                  </a:cubicBezTo>
                  <a:cubicBezTo>
                    <a:pt x="19174" y="9486"/>
                    <a:pt x="19169" y="9481"/>
                    <a:pt x="19163" y="9476"/>
                  </a:cubicBezTo>
                  <a:cubicBezTo>
                    <a:pt x="19159" y="9473"/>
                    <a:pt x="19155" y="9470"/>
                    <a:pt x="19151" y="9466"/>
                  </a:cubicBezTo>
                  <a:cubicBezTo>
                    <a:pt x="19146" y="9462"/>
                    <a:pt x="19141" y="9457"/>
                    <a:pt x="19136" y="9453"/>
                  </a:cubicBezTo>
                  <a:cubicBezTo>
                    <a:pt x="19131" y="9449"/>
                    <a:pt x="19126" y="9444"/>
                    <a:pt x="19120" y="9439"/>
                  </a:cubicBezTo>
                  <a:cubicBezTo>
                    <a:pt x="19115" y="9435"/>
                    <a:pt x="19110" y="9431"/>
                    <a:pt x="19106" y="9427"/>
                  </a:cubicBezTo>
                  <a:cubicBezTo>
                    <a:pt x="19101" y="9423"/>
                    <a:pt x="19097" y="9419"/>
                    <a:pt x="19093" y="9416"/>
                  </a:cubicBezTo>
                  <a:cubicBezTo>
                    <a:pt x="19088" y="9411"/>
                    <a:pt x="19083" y="9407"/>
                    <a:pt x="19078"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2" y="9219"/>
                    <a:pt x="18993" y="9125"/>
                    <a:pt x="18993" y="9027"/>
                  </a:cubicBezTo>
                  <a:cubicBezTo>
                    <a:pt x="18993" y="5838"/>
                    <a:pt x="17885" y="3065"/>
                    <a:pt x="16254" y="1647"/>
                  </a:cubicBezTo>
                  <a:cubicBezTo>
                    <a:pt x="16251" y="1645"/>
                    <a:pt x="16247" y="1642"/>
                    <a:pt x="16244" y="1639"/>
                  </a:cubicBezTo>
                  <a:cubicBezTo>
                    <a:pt x="16238" y="1634"/>
                    <a:pt x="16231" y="1628"/>
                    <a:pt x="16225" y="1622"/>
                  </a:cubicBezTo>
                  <a:cubicBezTo>
                    <a:pt x="16221" y="1619"/>
                    <a:pt x="16217" y="1616"/>
                    <a:pt x="16214" y="1613"/>
                  </a:cubicBezTo>
                  <a:cubicBezTo>
                    <a:pt x="16209" y="1608"/>
                    <a:pt x="16203" y="1604"/>
                    <a:pt x="16198" y="1599"/>
                  </a:cubicBezTo>
                  <a:cubicBezTo>
                    <a:pt x="16193" y="1595"/>
                    <a:pt x="16187" y="1590"/>
                    <a:pt x="16181" y="1585"/>
                  </a:cubicBezTo>
                  <a:cubicBezTo>
                    <a:pt x="16177" y="1581"/>
                    <a:pt x="16172" y="1577"/>
                    <a:pt x="16167" y="1573"/>
                  </a:cubicBezTo>
                  <a:cubicBezTo>
                    <a:pt x="16163" y="1569"/>
                    <a:pt x="16159" y="1565"/>
                    <a:pt x="16154" y="1562"/>
                  </a:cubicBezTo>
                  <a:cubicBezTo>
                    <a:pt x="16149" y="1557"/>
                    <a:pt x="16143" y="1552"/>
                    <a:pt x="16138" y="1547"/>
                  </a:cubicBezTo>
                  <a:cubicBezTo>
                    <a:pt x="16134" y="1544"/>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8"/>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2" y="1439"/>
                    <a:pt x="16008" y="1435"/>
                  </a:cubicBezTo>
                  <a:cubicBezTo>
                    <a:pt x="16003" y="1430"/>
                    <a:pt x="15997" y="1425"/>
                    <a:pt x="15992" y="1421"/>
                  </a:cubicBezTo>
                  <a:cubicBezTo>
                    <a:pt x="15987" y="1416"/>
                    <a:pt x="15982" y="1412"/>
                    <a:pt x="15977" y="1408"/>
                  </a:cubicBezTo>
                  <a:cubicBezTo>
                    <a:pt x="15973" y="1405"/>
                    <a:pt x="15970" y="1402"/>
                    <a:pt x="15966" y="1399"/>
                  </a:cubicBezTo>
                  <a:cubicBezTo>
                    <a:pt x="15960" y="1393"/>
                    <a:pt x="15954" y="1388"/>
                    <a:pt x="15948" y="1383"/>
                  </a:cubicBezTo>
                  <a:cubicBezTo>
                    <a:pt x="15944" y="1379"/>
                    <a:pt x="15940" y="1376"/>
                    <a:pt x="15936" y="1373"/>
                  </a:cubicBezTo>
                  <a:cubicBezTo>
                    <a:pt x="15931" y="1369"/>
                    <a:pt x="15926" y="1364"/>
                    <a:pt x="15921" y="1360"/>
                  </a:cubicBezTo>
                  <a:cubicBezTo>
                    <a:pt x="15915" y="1354"/>
                    <a:pt x="15909" y="1349"/>
                    <a:pt x="15903" y="1344"/>
                  </a:cubicBezTo>
                  <a:cubicBezTo>
                    <a:pt x="15899" y="1340"/>
                    <a:pt x="15894" y="1336"/>
                    <a:pt x="15889"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9"/>
                    <a:pt x="15822" y="1274"/>
                    <a:pt x="15816" y="1269"/>
                  </a:cubicBezTo>
                  <a:cubicBezTo>
                    <a:pt x="15812" y="1265"/>
                    <a:pt x="15808" y="1262"/>
                    <a:pt x="15804" y="1259"/>
                  </a:cubicBezTo>
                  <a:cubicBezTo>
                    <a:pt x="15800" y="1255"/>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8"/>
                    <a:pt x="15729" y="1193"/>
                  </a:cubicBezTo>
                  <a:cubicBezTo>
                    <a:pt x="15725" y="1190"/>
                    <a:pt x="15721" y="1186"/>
                    <a:pt x="15716" y="1182"/>
                  </a:cubicBezTo>
                  <a:cubicBezTo>
                    <a:pt x="15711" y="1178"/>
                    <a:pt x="15706" y="1173"/>
                    <a:pt x="15701" y="1169"/>
                  </a:cubicBezTo>
                  <a:cubicBezTo>
                    <a:pt x="15696" y="1165"/>
                    <a:pt x="15692" y="1162"/>
                    <a:pt x="15688" y="1158"/>
                  </a:cubicBezTo>
                  <a:cubicBezTo>
                    <a:pt x="15682" y="1152"/>
                    <a:pt x="15675"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2"/>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4"/>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2"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4"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4" y="20506"/>
                  </a:cubicBezTo>
                  <a:cubicBezTo>
                    <a:pt x="2409" y="20510"/>
                    <a:pt x="2414" y="20514"/>
                    <a:pt x="2419"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4"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6"/>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4"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gradFill flip="none" rotWithShape="1">
              <a:gsLst>
                <a:gs pos="0">
                  <a:srgbClr val="7D7D7D"/>
                </a:gs>
                <a:gs pos="46142">
                  <a:srgbClr val="C8C8C8"/>
                </a:gs>
                <a:gs pos="58151">
                  <a:srgbClr val="E1E1E1"/>
                </a:gs>
                <a:gs pos="77350">
                  <a:srgbClr val="AFAFAF"/>
                </a:gs>
              </a:gsLst>
              <a:lin ang="18339742"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56" name="Shape 3756"/>
            <p:cNvSpPr/>
            <p:nvPr/>
          </p:nvSpPr>
          <p:spPr>
            <a:xfrm rot="21600000">
              <a:off x="-1" y="-1"/>
              <a:ext cx="3232037" cy="2020020"/>
            </a:xfrm>
            <a:custGeom>
              <a:avLst/>
              <a:gdLst/>
              <a:ahLst/>
              <a:cxnLst>
                <a:cxn ang="0">
                  <a:pos x="wd2" y="hd2"/>
                </a:cxn>
                <a:cxn ang="5400000">
                  <a:pos x="wd2" y="hd2"/>
                </a:cxn>
                <a:cxn ang="10800000">
                  <a:pos x="wd2" y="hd2"/>
                </a:cxn>
                <a:cxn ang="16200000">
                  <a:pos x="wd2" y="hd2"/>
                </a:cxn>
              </a:cxnLst>
              <a:rect l="0" t="0" r="r" b="b"/>
              <a:pathLst>
                <a:path w="21600" h="21600" extrusionOk="0">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gradFill flip="none" rotWithShape="1">
              <a:gsLst>
                <a:gs pos="0">
                  <a:srgbClr val="F0F0F0"/>
                </a:gs>
                <a:gs pos="100000">
                  <a:srgbClr val="E1E1E1"/>
                </a:gs>
              </a:gsLst>
              <a:lin ang="18339742"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57" name="Shape 3757"/>
            <p:cNvSpPr/>
            <p:nvPr/>
          </p:nvSpPr>
          <p:spPr>
            <a:xfrm rot="21600000">
              <a:off x="-1" y="-1"/>
              <a:ext cx="3232037" cy="2020020"/>
            </a:xfrm>
            <a:custGeom>
              <a:avLst/>
              <a:gdLst/>
              <a:ahLst/>
              <a:cxnLst>
                <a:cxn ang="0">
                  <a:pos x="wd2" y="hd2"/>
                </a:cxn>
                <a:cxn ang="5400000">
                  <a:pos x="wd2" y="hd2"/>
                </a:cxn>
                <a:cxn ang="10800000">
                  <a:pos x="wd2" y="hd2"/>
                </a:cxn>
                <a:cxn ang="16200000">
                  <a:pos x="wd2" y="hd2"/>
                </a:cxn>
              </a:cxnLst>
              <a:rect l="0" t="0" r="r" b="b"/>
              <a:pathLst>
                <a:path w="21600" h="21600" extrusionOk="0">
                  <a:moveTo>
                    <a:pt x="17550" y="21408"/>
                  </a:moveTo>
                  <a:lnTo>
                    <a:pt x="4050" y="21408"/>
                  </a:lnTo>
                  <a:cubicBezTo>
                    <a:pt x="1883" y="21408"/>
                    <a:pt x="120" y="18587"/>
                    <a:pt x="120" y="15120"/>
                  </a:cubicBezTo>
                  <a:cubicBezTo>
                    <a:pt x="120" y="11653"/>
                    <a:pt x="1883" y="8832"/>
                    <a:pt x="4050" y="8832"/>
                  </a:cubicBezTo>
                  <a:cubicBezTo>
                    <a:pt x="4093" y="8832"/>
                    <a:pt x="4135" y="8841"/>
                    <a:pt x="4176" y="8850"/>
                  </a:cubicBezTo>
                  <a:cubicBezTo>
                    <a:pt x="4212" y="8858"/>
                    <a:pt x="4247" y="8865"/>
                    <a:pt x="4284" y="8869"/>
                  </a:cubicBezTo>
                  <a:lnTo>
                    <a:pt x="4374" y="8879"/>
                  </a:lnTo>
                  <a:lnTo>
                    <a:pt x="4404" y="8741"/>
                  </a:lnTo>
                  <a:cubicBezTo>
                    <a:pt x="4955" y="6211"/>
                    <a:pt x="6440" y="4512"/>
                    <a:pt x="8100" y="4512"/>
                  </a:cubicBezTo>
                  <a:cubicBezTo>
                    <a:pt x="8305" y="4512"/>
                    <a:pt x="8524" y="4547"/>
                    <a:pt x="8790" y="4623"/>
                  </a:cubicBezTo>
                  <a:lnTo>
                    <a:pt x="8873" y="4647"/>
                  </a:lnTo>
                  <a:lnTo>
                    <a:pt x="8915" y="4529"/>
                  </a:lnTo>
                  <a:cubicBezTo>
                    <a:pt x="9856" y="1853"/>
                    <a:pt x="11612" y="192"/>
                    <a:pt x="13500" y="192"/>
                  </a:cubicBezTo>
                  <a:cubicBezTo>
                    <a:pt x="16411" y="192"/>
                    <a:pt x="18780" y="3982"/>
                    <a:pt x="18780" y="8640"/>
                  </a:cubicBezTo>
                  <a:cubicBezTo>
                    <a:pt x="18780" y="8701"/>
                    <a:pt x="18775" y="8761"/>
                    <a:pt x="18769" y="8820"/>
                  </a:cubicBezTo>
                  <a:cubicBezTo>
                    <a:pt x="18764" y="8885"/>
                    <a:pt x="18758" y="8950"/>
                    <a:pt x="18756" y="9017"/>
                  </a:cubicBezTo>
                  <a:lnTo>
                    <a:pt x="18753" y="9158"/>
                  </a:lnTo>
                  <a:lnTo>
                    <a:pt x="18837" y="9204"/>
                  </a:lnTo>
                  <a:cubicBezTo>
                    <a:pt x="20418" y="10086"/>
                    <a:pt x="21480" y="12464"/>
                    <a:pt x="21480" y="15120"/>
                  </a:cubicBezTo>
                  <a:cubicBezTo>
                    <a:pt x="21480" y="18587"/>
                    <a:pt x="19717" y="21408"/>
                    <a:pt x="17550" y="21408"/>
                  </a:cubicBezTo>
                  <a:close/>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solidFill>
              <a:srgbClr val="F5F5F5"/>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63" name="Group 3763"/>
          <p:cNvGrpSpPr/>
          <p:nvPr/>
        </p:nvGrpSpPr>
        <p:grpSpPr>
          <a:xfrm>
            <a:off x="6553099" y="5930319"/>
            <a:ext cx="1273579" cy="896444"/>
            <a:chOff x="0" y="0"/>
            <a:chExt cx="2547156" cy="1792887"/>
          </a:xfrm>
        </p:grpSpPr>
        <p:sp>
          <p:nvSpPr>
            <p:cNvPr id="3759" name="Shape 3759"/>
            <p:cNvSpPr/>
            <p:nvPr/>
          </p:nvSpPr>
          <p:spPr>
            <a:xfrm>
              <a:off x="0" y="11965"/>
              <a:ext cx="2541159" cy="1780923"/>
            </a:xfrm>
            <a:custGeom>
              <a:avLst/>
              <a:gdLst/>
              <a:ahLst/>
              <a:cxnLst>
                <a:cxn ang="0">
                  <a:pos x="wd2" y="hd2"/>
                </a:cxn>
                <a:cxn ang="5400000">
                  <a:pos x="wd2" y="hd2"/>
                </a:cxn>
                <a:cxn ang="10800000">
                  <a:pos x="wd2" y="hd2"/>
                </a:cxn>
                <a:cxn ang="16200000">
                  <a:pos x="wd2" y="hd2"/>
                </a:cxn>
              </a:cxnLst>
              <a:rect l="0" t="0" r="r" b="b"/>
              <a:pathLst>
                <a:path w="21600" h="21600" extrusionOk="0">
                  <a:moveTo>
                    <a:pt x="21255" y="13471"/>
                  </a:moveTo>
                  <a:cubicBezTo>
                    <a:pt x="21257" y="13464"/>
                    <a:pt x="21258" y="13456"/>
                    <a:pt x="21259" y="13449"/>
                  </a:cubicBezTo>
                  <a:cubicBezTo>
                    <a:pt x="21260" y="13446"/>
                    <a:pt x="21260" y="13444"/>
                    <a:pt x="21260" y="13441"/>
                  </a:cubicBezTo>
                  <a:cubicBezTo>
                    <a:pt x="21262" y="13435"/>
                    <a:pt x="21263" y="13429"/>
                    <a:pt x="21264" y="13423"/>
                  </a:cubicBezTo>
                  <a:cubicBezTo>
                    <a:pt x="21265" y="13417"/>
                    <a:pt x="21265" y="13412"/>
                    <a:pt x="21267" y="13407"/>
                  </a:cubicBezTo>
                  <a:cubicBezTo>
                    <a:pt x="21267" y="13402"/>
                    <a:pt x="21268" y="13397"/>
                    <a:pt x="21269" y="13392"/>
                  </a:cubicBezTo>
                  <a:cubicBezTo>
                    <a:pt x="21270" y="13388"/>
                    <a:pt x="21270" y="13384"/>
                    <a:pt x="21271" y="13381"/>
                  </a:cubicBezTo>
                  <a:cubicBezTo>
                    <a:pt x="21272" y="13374"/>
                    <a:pt x="21273" y="13368"/>
                    <a:pt x="21275" y="13362"/>
                  </a:cubicBezTo>
                  <a:cubicBezTo>
                    <a:pt x="21275" y="13357"/>
                    <a:pt x="21276" y="13351"/>
                    <a:pt x="21277" y="13346"/>
                  </a:cubicBezTo>
                  <a:cubicBezTo>
                    <a:pt x="21278" y="13341"/>
                    <a:pt x="21279" y="13336"/>
                    <a:pt x="21280" y="13331"/>
                  </a:cubicBezTo>
                  <a:cubicBezTo>
                    <a:pt x="21280" y="13327"/>
                    <a:pt x="21281" y="13323"/>
                    <a:pt x="21282" y="13319"/>
                  </a:cubicBezTo>
                  <a:cubicBezTo>
                    <a:pt x="21283" y="13312"/>
                    <a:pt x="21284" y="13305"/>
                    <a:pt x="21286" y="13297"/>
                  </a:cubicBezTo>
                  <a:cubicBezTo>
                    <a:pt x="21286" y="13294"/>
                    <a:pt x="21287" y="13292"/>
                    <a:pt x="21287" y="13290"/>
                  </a:cubicBezTo>
                  <a:cubicBezTo>
                    <a:pt x="21288" y="13283"/>
                    <a:pt x="21289" y="13277"/>
                    <a:pt x="21290" y="13271"/>
                  </a:cubicBezTo>
                  <a:cubicBezTo>
                    <a:pt x="21291" y="13266"/>
                    <a:pt x="21292" y="13260"/>
                    <a:pt x="21293" y="13255"/>
                  </a:cubicBezTo>
                  <a:cubicBezTo>
                    <a:pt x="21294" y="13250"/>
                    <a:pt x="21295" y="13245"/>
                    <a:pt x="21296" y="13240"/>
                  </a:cubicBezTo>
                  <a:cubicBezTo>
                    <a:pt x="21296" y="13236"/>
                    <a:pt x="21297" y="13232"/>
                    <a:pt x="21298" y="13228"/>
                  </a:cubicBezTo>
                  <a:cubicBezTo>
                    <a:pt x="21299" y="13221"/>
                    <a:pt x="21300" y="13213"/>
                    <a:pt x="21302" y="13206"/>
                  </a:cubicBezTo>
                  <a:cubicBezTo>
                    <a:pt x="21302" y="13203"/>
                    <a:pt x="21303" y="13200"/>
                    <a:pt x="21303" y="13198"/>
                  </a:cubicBezTo>
                  <a:cubicBezTo>
                    <a:pt x="21304" y="13193"/>
                    <a:pt x="21305" y="13188"/>
                    <a:pt x="21306" y="13184"/>
                  </a:cubicBezTo>
                  <a:cubicBezTo>
                    <a:pt x="21307" y="13176"/>
                    <a:pt x="21308" y="13168"/>
                    <a:pt x="21310" y="13160"/>
                  </a:cubicBezTo>
                  <a:cubicBezTo>
                    <a:pt x="21310" y="13158"/>
                    <a:pt x="21311" y="13155"/>
                    <a:pt x="21311" y="13152"/>
                  </a:cubicBezTo>
                  <a:cubicBezTo>
                    <a:pt x="21312" y="13146"/>
                    <a:pt x="21313" y="13140"/>
                    <a:pt x="21314" y="13133"/>
                  </a:cubicBezTo>
                  <a:cubicBezTo>
                    <a:pt x="21315" y="13129"/>
                    <a:pt x="21316" y="13123"/>
                    <a:pt x="21317" y="13118"/>
                  </a:cubicBezTo>
                  <a:cubicBezTo>
                    <a:pt x="21318" y="13114"/>
                    <a:pt x="21319" y="13109"/>
                    <a:pt x="21320" y="13104"/>
                  </a:cubicBezTo>
                  <a:cubicBezTo>
                    <a:pt x="21321" y="13099"/>
                    <a:pt x="21322" y="13093"/>
                    <a:pt x="21322" y="13088"/>
                  </a:cubicBezTo>
                  <a:cubicBezTo>
                    <a:pt x="21323" y="13085"/>
                    <a:pt x="21324" y="13080"/>
                    <a:pt x="21324" y="13077"/>
                  </a:cubicBezTo>
                  <a:cubicBezTo>
                    <a:pt x="21325" y="13070"/>
                    <a:pt x="21327" y="13064"/>
                    <a:pt x="21328" y="13058"/>
                  </a:cubicBezTo>
                  <a:cubicBezTo>
                    <a:pt x="21329" y="13053"/>
                    <a:pt x="21329" y="13048"/>
                    <a:pt x="21330" y="13042"/>
                  </a:cubicBezTo>
                  <a:cubicBezTo>
                    <a:pt x="21331" y="13037"/>
                    <a:pt x="21332" y="13032"/>
                    <a:pt x="21333" y="13027"/>
                  </a:cubicBezTo>
                  <a:cubicBezTo>
                    <a:pt x="21334" y="13022"/>
                    <a:pt x="21335" y="13017"/>
                    <a:pt x="21335" y="13012"/>
                  </a:cubicBezTo>
                  <a:cubicBezTo>
                    <a:pt x="21336" y="13009"/>
                    <a:pt x="21337" y="13005"/>
                    <a:pt x="21338" y="13001"/>
                  </a:cubicBezTo>
                  <a:cubicBezTo>
                    <a:pt x="21339" y="12995"/>
                    <a:pt x="21340" y="12988"/>
                    <a:pt x="21341" y="12982"/>
                  </a:cubicBezTo>
                  <a:cubicBezTo>
                    <a:pt x="21342" y="12977"/>
                    <a:pt x="21343" y="12972"/>
                    <a:pt x="21344" y="12966"/>
                  </a:cubicBezTo>
                  <a:cubicBezTo>
                    <a:pt x="21344" y="12963"/>
                    <a:pt x="21345" y="12959"/>
                    <a:pt x="21346" y="12955"/>
                  </a:cubicBezTo>
                  <a:cubicBezTo>
                    <a:pt x="21347" y="12949"/>
                    <a:pt x="21348" y="12943"/>
                    <a:pt x="21349" y="12937"/>
                  </a:cubicBezTo>
                  <a:cubicBezTo>
                    <a:pt x="21350" y="12931"/>
                    <a:pt x="21351" y="12926"/>
                    <a:pt x="21352" y="12921"/>
                  </a:cubicBezTo>
                  <a:cubicBezTo>
                    <a:pt x="21352" y="12917"/>
                    <a:pt x="21353" y="12914"/>
                    <a:pt x="21354" y="12910"/>
                  </a:cubicBezTo>
                  <a:cubicBezTo>
                    <a:pt x="21355" y="12902"/>
                    <a:pt x="21356" y="12895"/>
                    <a:pt x="21358" y="12887"/>
                  </a:cubicBezTo>
                  <a:cubicBezTo>
                    <a:pt x="21358" y="12885"/>
                    <a:pt x="21359" y="12882"/>
                    <a:pt x="21359" y="12879"/>
                  </a:cubicBezTo>
                  <a:cubicBezTo>
                    <a:pt x="21360" y="12873"/>
                    <a:pt x="21361" y="12866"/>
                    <a:pt x="21362" y="12860"/>
                  </a:cubicBezTo>
                  <a:cubicBezTo>
                    <a:pt x="21363" y="12855"/>
                    <a:pt x="21364" y="12850"/>
                    <a:pt x="21365" y="12845"/>
                  </a:cubicBezTo>
                  <a:cubicBezTo>
                    <a:pt x="21366" y="12840"/>
                    <a:pt x="21367" y="12835"/>
                    <a:pt x="21368" y="12830"/>
                  </a:cubicBezTo>
                  <a:cubicBezTo>
                    <a:pt x="21369" y="12825"/>
                    <a:pt x="21369" y="12820"/>
                    <a:pt x="21370" y="12815"/>
                  </a:cubicBezTo>
                  <a:cubicBezTo>
                    <a:pt x="21371" y="12811"/>
                    <a:pt x="21372" y="12807"/>
                    <a:pt x="21372" y="12804"/>
                  </a:cubicBezTo>
                  <a:cubicBezTo>
                    <a:pt x="21373" y="12797"/>
                    <a:pt x="21375" y="12790"/>
                    <a:pt x="21376" y="12784"/>
                  </a:cubicBezTo>
                  <a:cubicBezTo>
                    <a:pt x="21377" y="12779"/>
                    <a:pt x="21377" y="12774"/>
                    <a:pt x="21378" y="12769"/>
                  </a:cubicBezTo>
                  <a:cubicBezTo>
                    <a:pt x="21379" y="12764"/>
                    <a:pt x="21380" y="12759"/>
                    <a:pt x="21381" y="12754"/>
                  </a:cubicBezTo>
                  <a:cubicBezTo>
                    <a:pt x="21382" y="12749"/>
                    <a:pt x="21383" y="12744"/>
                    <a:pt x="21383" y="12739"/>
                  </a:cubicBezTo>
                  <a:cubicBezTo>
                    <a:pt x="21384" y="12735"/>
                    <a:pt x="21385" y="12731"/>
                    <a:pt x="21386" y="12727"/>
                  </a:cubicBezTo>
                  <a:cubicBezTo>
                    <a:pt x="21387" y="12720"/>
                    <a:pt x="21388" y="12712"/>
                    <a:pt x="21389" y="12705"/>
                  </a:cubicBezTo>
                  <a:cubicBezTo>
                    <a:pt x="21390" y="12702"/>
                    <a:pt x="21390" y="12700"/>
                    <a:pt x="21391" y="12697"/>
                  </a:cubicBezTo>
                  <a:cubicBezTo>
                    <a:pt x="21392" y="12691"/>
                    <a:pt x="21393" y="12684"/>
                    <a:pt x="21394" y="12678"/>
                  </a:cubicBezTo>
                  <a:cubicBezTo>
                    <a:pt x="21395" y="12673"/>
                    <a:pt x="21396" y="12668"/>
                    <a:pt x="21397" y="12663"/>
                  </a:cubicBezTo>
                  <a:cubicBezTo>
                    <a:pt x="21397" y="12659"/>
                    <a:pt x="21398" y="12655"/>
                    <a:pt x="21399" y="12651"/>
                  </a:cubicBezTo>
                  <a:cubicBezTo>
                    <a:pt x="21400" y="12644"/>
                    <a:pt x="21402" y="12636"/>
                    <a:pt x="21403" y="12629"/>
                  </a:cubicBezTo>
                  <a:cubicBezTo>
                    <a:pt x="21403" y="12626"/>
                    <a:pt x="21404" y="12624"/>
                    <a:pt x="21404" y="12621"/>
                  </a:cubicBezTo>
                  <a:cubicBezTo>
                    <a:pt x="21405" y="12615"/>
                    <a:pt x="21406" y="12608"/>
                    <a:pt x="21408" y="12602"/>
                  </a:cubicBezTo>
                  <a:cubicBezTo>
                    <a:pt x="21408" y="12597"/>
                    <a:pt x="21409" y="12592"/>
                    <a:pt x="21410" y="12587"/>
                  </a:cubicBezTo>
                  <a:cubicBezTo>
                    <a:pt x="21411" y="12583"/>
                    <a:pt x="21411" y="12579"/>
                    <a:pt x="21412" y="12576"/>
                  </a:cubicBezTo>
                  <a:cubicBezTo>
                    <a:pt x="21413" y="12569"/>
                    <a:pt x="21414" y="12563"/>
                    <a:pt x="21416" y="12557"/>
                  </a:cubicBezTo>
                  <a:cubicBezTo>
                    <a:pt x="21417" y="12551"/>
                    <a:pt x="21417" y="12546"/>
                    <a:pt x="21418" y="12541"/>
                  </a:cubicBezTo>
                  <a:cubicBezTo>
                    <a:pt x="21419" y="12536"/>
                    <a:pt x="21420" y="12531"/>
                    <a:pt x="21421" y="12526"/>
                  </a:cubicBezTo>
                  <a:cubicBezTo>
                    <a:pt x="21422" y="12521"/>
                    <a:pt x="21423" y="12516"/>
                    <a:pt x="21423" y="12511"/>
                  </a:cubicBezTo>
                  <a:cubicBezTo>
                    <a:pt x="21424" y="12507"/>
                    <a:pt x="21425" y="12503"/>
                    <a:pt x="21425" y="12499"/>
                  </a:cubicBezTo>
                  <a:cubicBezTo>
                    <a:pt x="21427" y="12493"/>
                    <a:pt x="21428" y="12487"/>
                    <a:pt x="21429" y="12481"/>
                  </a:cubicBezTo>
                  <a:cubicBezTo>
                    <a:pt x="21430" y="12476"/>
                    <a:pt x="21431" y="12470"/>
                    <a:pt x="21432" y="12465"/>
                  </a:cubicBezTo>
                  <a:cubicBezTo>
                    <a:pt x="21432" y="12461"/>
                    <a:pt x="21433" y="12458"/>
                    <a:pt x="21433" y="12454"/>
                  </a:cubicBezTo>
                  <a:cubicBezTo>
                    <a:pt x="21435" y="12447"/>
                    <a:pt x="21436" y="12439"/>
                    <a:pt x="21438" y="12431"/>
                  </a:cubicBezTo>
                  <a:cubicBezTo>
                    <a:pt x="21438" y="12429"/>
                    <a:pt x="21438" y="12426"/>
                    <a:pt x="21439" y="12423"/>
                  </a:cubicBezTo>
                  <a:cubicBezTo>
                    <a:pt x="21440" y="12417"/>
                    <a:pt x="21441" y="12411"/>
                    <a:pt x="21442" y="12404"/>
                  </a:cubicBezTo>
                  <a:cubicBezTo>
                    <a:pt x="21443" y="12399"/>
                    <a:pt x="21444" y="12394"/>
                    <a:pt x="21445" y="12389"/>
                  </a:cubicBezTo>
                  <a:cubicBezTo>
                    <a:pt x="21445" y="12386"/>
                    <a:pt x="21446" y="12382"/>
                    <a:pt x="21447" y="12379"/>
                  </a:cubicBezTo>
                  <a:cubicBezTo>
                    <a:pt x="21448" y="12371"/>
                    <a:pt x="21449" y="12363"/>
                    <a:pt x="21451" y="12354"/>
                  </a:cubicBezTo>
                  <a:cubicBezTo>
                    <a:pt x="21451" y="12352"/>
                    <a:pt x="21452" y="12350"/>
                    <a:pt x="21452" y="12348"/>
                  </a:cubicBezTo>
                  <a:cubicBezTo>
                    <a:pt x="21453" y="12340"/>
                    <a:pt x="21455" y="12333"/>
                    <a:pt x="21456" y="12325"/>
                  </a:cubicBezTo>
                  <a:cubicBezTo>
                    <a:pt x="21457" y="12322"/>
                    <a:pt x="21457" y="12320"/>
                    <a:pt x="21457" y="12317"/>
                  </a:cubicBezTo>
                  <a:cubicBezTo>
                    <a:pt x="21458" y="12312"/>
                    <a:pt x="21459" y="12307"/>
                    <a:pt x="21460" y="12303"/>
                  </a:cubicBezTo>
                  <a:cubicBezTo>
                    <a:pt x="21461" y="12296"/>
                    <a:pt x="21462" y="12289"/>
                    <a:pt x="21464" y="12283"/>
                  </a:cubicBezTo>
                  <a:cubicBezTo>
                    <a:pt x="21464" y="12278"/>
                    <a:pt x="21465" y="12273"/>
                    <a:pt x="21466" y="12269"/>
                  </a:cubicBezTo>
                  <a:cubicBezTo>
                    <a:pt x="21467" y="12263"/>
                    <a:pt x="21468" y="12258"/>
                    <a:pt x="21469" y="12253"/>
                  </a:cubicBezTo>
                  <a:cubicBezTo>
                    <a:pt x="21469" y="12249"/>
                    <a:pt x="21470" y="12245"/>
                    <a:pt x="21471" y="12241"/>
                  </a:cubicBezTo>
                  <a:cubicBezTo>
                    <a:pt x="21472" y="12234"/>
                    <a:pt x="21473" y="12226"/>
                    <a:pt x="21475" y="12218"/>
                  </a:cubicBezTo>
                  <a:cubicBezTo>
                    <a:pt x="21475" y="12216"/>
                    <a:pt x="21476" y="12213"/>
                    <a:pt x="21476" y="12211"/>
                  </a:cubicBezTo>
                  <a:cubicBezTo>
                    <a:pt x="21477" y="12205"/>
                    <a:pt x="21478" y="12199"/>
                    <a:pt x="21479" y="12192"/>
                  </a:cubicBezTo>
                  <a:cubicBezTo>
                    <a:pt x="21480" y="12187"/>
                    <a:pt x="21481" y="12182"/>
                    <a:pt x="21482" y="12176"/>
                  </a:cubicBezTo>
                  <a:cubicBezTo>
                    <a:pt x="21483" y="12171"/>
                    <a:pt x="21484" y="12167"/>
                    <a:pt x="21484" y="12162"/>
                  </a:cubicBezTo>
                  <a:cubicBezTo>
                    <a:pt x="21485" y="12158"/>
                    <a:pt x="21486" y="12154"/>
                    <a:pt x="21487" y="12150"/>
                  </a:cubicBezTo>
                  <a:cubicBezTo>
                    <a:pt x="21488" y="12143"/>
                    <a:pt x="21489" y="12135"/>
                    <a:pt x="21491" y="12127"/>
                  </a:cubicBezTo>
                  <a:cubicBezTo>
                    <a:pt x="21491" y="12125"/>
                    <a:pt x="21492" y="12123"/>
                    <a:pt x="21492" y="12121"/>
                  </a:cubicBezTo>
                  <a:cubicBezTo>
                    <a:pt x="21493" y="12114"/>
                    <a:pt x="21494" y="12107"/>
                    <a:pt x="21495" y="12100"/>
                  </a:cubicBezTo>
                  <a:cubicBezTo>
                    <a:pt x="21496" y="12096"/>
                    <a:pt x="21497" y="12091"/>
                    <a:pt x="21498" y="12086"/>
                  </a:cubicBezTo>
                  <a:cubicBezTo>
                    <a:pt x="21499" y="12081"/>
                    <a:pt x="21500" y="12076"/>
                    <a:pt x="21501" y="12070"/>
                  </a:cubicBezTo>
                  <a:cubicBezTo>
                    <a:pt x="21501" y="12067"/>
                    <a:pt x="21502" y="12063"/>
                    <a:pt x="21503" y="12059"/>
                  </a:cubicBezTo>
                  <a:cubicBezTo>
                    <a:pt x="21504" y="12053"/>
                    <a:pt x="21505" y="12047"/>
                    <a:pt x="21506" y="12041"/>
                  </a:cubicBezTo>
                  <a:cubicBezTo>
                    <a:pt x="21507" y="12035"/>
                    <a:pt x="21508" y="12030"/>
                    <a:pt x="21509" y="12024"/>
                  </a:cubicBezTo>
                  <a:cubicBezTo>
                    <a:pt x="21509" y="12020"/>
                    <a:pt x="21510" y="12015"/>
                    <a:pt x="21511" y="12010"/>
                  </a:cubicBezTo>
                  <a:cubicBezTo>
                    <a:pt x="21512" y="12006"/>
                    <a:pt x="21513" y="12002"/>
                    <a:pt x="21513" y="11998"/>
                  </a:cubicBezTo>
                  <a:cubicBezTo>
                    <a:pt x="21515" y="11990"/>
                    <a:pt x="21516" y="11983"/>
                    <a:pt x="21517" y="11976"/>
                  </a:cubicBezTo>
                  <a:cubicBezTo>
                    <a:pt x="21518" y="11973"/>
                    <a:pt x="21518" y="11970"/>
                    <a:pt x="21518" y="11968"/>
                  </a:cubicBezTo>
                  <a:cubicBezTo>
                    <a:pt x="21572" y="11675"/>
                    <a:pt x="21600" y="11373"/>
                    <a:pt x="21600" y="11064"/>
                  </a:cubicBezTo>
                  <a:cubicBezTo>
                    <a:pt x="21600" y="8898"/>
                    <a:pt x="20224" y="7084"/>
                    <a:pt x="18339" y="6453"/>
                  </a:cubicBezTo>
                  <a:cubicBezTo>
                    <a:pt x="18328" y="4058"/>
                    <a:pt x="16921" y="2110"/>
                    <a:pt x="15181" y="2110"/>
                  </a:cubicBezTo>
                  <a:cubicBezTo>
                    <a:pt x="14678" y="2110"/>
                    <a:pt x="14210" y="2295"/>
                    <a:pt x="13786" y="2575"/>
                  </a:cubicBezTo>
                  <a:cubicBezTo>
                    <a:pt x="13082" y="1039"/>
                    <a:pt x="11830" y="0"/>
                    <a:pt x="10392" y="0"/>
                  </a:cubicBezTo>
                  <a:cubicBezTo>
                    <a:pt x="8691" y="0"/>
                    <a:pt x="7243" y="1451"/>
                    <a:pt x="6668" y="3482"/>
                  </a:cubicBezTo>
                  <a:cubicBezTo>
                    <a:pt x="6262" y="3337"/>
                    <a:pt x="5840" y="3242"/>
                    <a:pt x="5404" y="3242"/>
                  </a:cubicBezTo>
                  <a:cubicBezTo>
                    <a:pt x="3008" y="3242"/>
                    <a:pt x="996" y="5473"/>
                    <a:pt x="429" y="8487"/>
                  </a:cubicBezTo>
                  <a:cubicBezTo>
                    <a:pt x="427" y="8498"/>
                    <a:pt x="425" y="8509"/>
                    <a:pt x="423" y="8520"/>
                  </a:cubicBezTo>
                  <a:cubicBezTo>
                    <a:pt x="422" y="8526"/>
                    <a:pt x="421" y="8531"/>
                    <a:pt x="420" y="8536"/>
                  </a:cubicBezTo>
                  <a:cubicBezTo>
                    <a:pt x="419" y="8542"/>
                    <a:pt x="418" y="8547"/>
                    <a:pt x="417" y="8553"/>
                  </a:cubicBezTo>
                  <a:cubicBezTo>
                    <a:pt x="416" y="8558"/>
                    <a:pt x="416" y="8562"/>
                    <a:pt x="415" y="8567"/>
                  </a:cubicBezTo>
                  <a:cubicBezTo>
                    <a:pt x="414" y="8571"/>
                    <a:pt x="413" y="8575"/>
                    <a:pt x="413" y="8579"/>
                  </a:cubicBezTo>
                  <a:cubicBezTo>
                    <a:pt x="411" y="8589"/>
                    <a:pt x="409" y="8601"/>
                    <a:pt x="407" y="8612"/>
                  </a:cubicBezTo>
                  <a:cubicBezTo>
                    <a:pt x="406" y="8617"/>
                    <a:pt x="405" y="8622"/>
                    <a:pt x="404" y="8627"/>
                  </a:cubicBezTo>
                  <a:cubicBezTo>
                    <a:pt x="403" y="8632"/>
                    <a:pt x="402" y="8638"/>
                    <a:pt x="401" y="8643"/>
                  </a:cubicBezTo>
                  <a:cubicBezTo>
                    <a:pt x="401" y="8647"/>
                    <a:pt x="400" y="8650"/>
                    <a:pt x="399" y="8654"/>
                  </a:cubicBezTo>
                  <a:cubicBezTo>
                    <a:pt x="398" y="8661"/>
                    <a:pt x="397" y="8667"/>
                    <a:pt x="396" y="8674"/>
                  </a:cubicBezTo>
                  <a:cubicBezTo>
                    <a:pt x="395" y="8679"/>
                    <a:pt x="394" y="8684"/>
                    <a:pt x="393" y="8689"/>
                  </a:cubicBezTo>
                  <a:cubicBezTo>
                    <a:pt x="392" y="8694"/>
                    <a:pt x="392" y="8698"/>
                    <a:pt x="391" y="8704"/>
                  </a:cubicBezTo>
                  <a:cubicBezTo>
                    <a:pt x="390" y="8708"/>
                    <a:pt x="389" y="8712"/>
                    <a:pt x="389" y="8716"/>
                  </a:cubicBezTo>
                  <a:cubicBezTo>
                    <a:pt x="387" y="8726"/>
                    <a:pt x="385" y="8737"/>
                    <a:pt x="383" y="8748"/>
                  </a:cubicBezTo>
                  <a:cubicBezTo>
                    <a:pt x="382" y="8753"/>
                    <a:pt x="381" y="8759"/>
                    <a:pt x="380" y="8765"/>
                  </a:cubicBezTo>
                  <a:cubicBezTo>
                    <a:pt x="379" y="8770"/>
                    <a:pt x="378" y="8775"/>
                    <a:pt x="377" y="8780"/>
                  </a:cubicBezTo>
                  <a:cubicBezTo>
                    <a:pt x="377" y="8785"/>
                    <a:pt x="376" y="8790"/>
                    <a:pt x="375" y="8794"/>
                  </a:cubicBezTo>
                  <a:cubicBezTo>
                    <a:pt x="374" y="8798"/>
                    <a:pt x="374" y="8802"/>
                    <a:pt x="373" y="8805"/>
                  </a:cubicBezTo>
                  <a:cubicBezTo>
                    <a:pt x="371" y="8817"/>
                    <a:pt x="369" y="8828"/>
                    <a:pt x="367" y="8840"/>
                  </a:cubicBezTo>
                  <a:cubicBezTo>
                    <a:pt x="366" y="8844"/>
                    <a:pt x="365" y="8847"/>
                    <a:pt x="365" y="8851"/>
                  </a:cubicBezTo>
                  <a:cubicBezTo>
                    <a:pt x="363" y="8862"/>
                    <a:pt x="361" y="8874"/>
                    <a:pt x="359" y="8885"/>
                  </a:cubicBezTo>
                  <a:cubicBezTo>
                    <a:pt x="358" y="8891"/>
                    <a:pt x="357" y="8896"/>
                    <a:pt x="356" y="8901"/>
                  </a:cubicBezTo>
                  <a:cubicBezTo>
                    <a:pt x="355" y="8906"/>
                    <a:pt x="354" y="8911"/>
                    <a:pt x="353" y="8917"/>
                  </a:cubicBezTo>
                  <a:cubicBezTo>
                    <a:pt x="353" y="8922"/>
                    <a:pt x="352" y="8927"/>
                    <a:pt x="351" y="8932"/>
                  </a:cubicBezTo>
                  <a:cubicBezTo>
                    <a:pt x="350" y="8935"/>
                    <a:pt x="350" y="8939"/>
                    <a:pt x="349" y="8943"/>
                  </a:cubicBezTo>
                  <a:cubicBezTo>
                    <a:pt x="348" y="8949"/>
                    <a:pt x="347" y="8955"/>
                    <a:pt x="345" y="8961"/>
                  </a:cubicBezTo>
                  <a:cubicBezTo>
                    <a:pt x="344" y="8967"/>
                    <a:pt x="344" y="8973"/>
                    <a:pt x="343" y="8978"/>
                  </a:cubicBezTo>
                  <a:cubicBezTo>
                    <a:pt x="342" y="8983"/>
                    <a:pt x="341" y="8987"/>
                    <a:pt x="340" y="8992"/>
                  </a:cubicBezTo>
                  <a:cubicBezTo>
                    <a:pt x="339" y="8997"/>
                    <a:pt x="339" y="9002"/>
                    <a:pt x="338" y="9008"/>
                  </a:cubicBezTo>
                  <a:cubicBezTo>
                    <a:pt x="337" y="9013"/>
                    <a:pt x="336" y="9018"/>
                    <a:pt x="335" y="9023"/>
                  </a:cubicBezTo>
                  <a:cubicBezTo>
                    <a:pt x="334" y="9027"/>
                    <a:pt x="334" y="9031"/>
                    <a:pt x="333" y="9034"/>
                  </a:cubicBezTo>
                  <a:cubicBezTo>
                    <a:pt x="332" y="9041"/>
                    <a:pt x="331" y="9047"/>
                    <a:pt x="329" y="9053"/>
                  </a:cubicBezTo>
                  <a:cubicBezTo>
                    <a:pt x="329" y="9058"/>
                    <a:pt x="328" y="9063"/>
                    <a:pt x="327" y="9068"/>
                  </a:cubicBezTo>
                  <a:cubicBezTo>
                    <a:pt x="326" y="9072"/>
                    <a:pt x="326" y="9076"/>
                    <a:pt x="325" y="9080"/>
                  </a:cubicBezTo>
                  <a:cubicBezTo>
                    <a:pt x="323" y="9091"/>
                    <a:pt x="321" y="9102"/>
                    <a:pt x="319" y="9113"/>
                  </a:cubicBezTo>
                  <a:cubicBezTo>
                    <a:pt x="318" y="9118"/>
                    <a:pt x="317" y="9124"/>
                    <a:pt x="316" y="9129"/>
                  </a:cubicBezTo>
                  <a:cubicBezTo>
                    <a:pt x="315" y="9134"/>
                    <a:pt x="314" y="9139"/>
                    <a:pt x="314" y="9145"/>
                  </a:cubicBezTo>
                  <a:cubicBezTo>
                    <a:pt x="313" y="9149"/>
                    <a:pt x="312" y="9154"/>
                    <a:pt x="311" y="9159"/>
                  </a:cubicBezTo>
                  <a:cubicBezTo>
                    <a:pt x="310" y="9164"/>
                    <a:pt x="309" y="9169"/>
                    <a:pt x="308" y="9174"/>
                  </a:cubicBezTo>
                  <a:cubicBezTo>
                    <a:pt x="308" y="9178"/>
                    <a:pt x="307" y="9182"/>
                    <a:pt x="306" y="9186"/>
                  </a:cubicBezTo>
                  <a:cubicBezTo>
                    <a:pt x="305" y="9192"/>
                    <a:pt x="304" y="9199"/>
                    <a:pt x="303" y="9205"/>
                  </a:cubicBezTo>
                  <a:cubicBezTo>
                    <a:pt x="302" y="9210"/>
                    <a:pt x="301" y="9214"/>
                    <a:pt x="300" y="9219"/>
                  </a:cubicBezTo>
                  <a:cubicBezTo>
                    <a:pt x="300" y="9224"/>
                    <a:pt x="299" y="9228"/>
                    <a:pt x="298" y="9233"/>
                  </a:cubicBezTo>
                  <a:cubicBezTo>
                    <a:pt x="296" y="9243"/>
                    <a:pt x="294" y="9254"/>
                    <a:pt x="293" y="9265"/>
                  </a:cubicBezTo>
                  <a:cubicBezTo>
                    <a:pt x="292" y="9270"/>
                    <a:pt x="291" y="9275"/>
                    <a:pt x="290" y="9281"/>
                  </a:cubicBezTo>
                  <a:cubicBezTo>
                    <a:pt x="289" y="9286"/>
                    <a:pt x="288" y="9291"/>
                    <a:pt x="287" y="9296"/>
                  </a:cubicBezTo>
                  <a:cubicBezTo>
                    <a:pt x="286" y="9300"/>
                    <a:pt x="286" y="9304"/>
                    <a:pt x="285" y="9308"/>
                  </a:cubicBezTo>
                  <a:cubicBezTo>
                    <a:pt x="283" y="9318"/>
                    <a:pt x="281" y="9329"/>
                    <a:pt x="279" y="9340"/>
                  </a:cubicBezTo>
                  <a:cubicBezTo>
                    <a:pt x="278" y="9345"/>
                    <a:pt x="277" y="9351"/>
                    <a:pt x="276" y="9357"/>
                  </a:cubicBezTo>
                  <a:cubicBezTo>
                    <a:pt x="275" y="9362"/>
                    <a:pt x="275" y="9367"/>
                    <a:pt x="274" y="9372"/>
                  </a:cubicBezTo>
                  <a:cubicBezTo>
                    <a:pt x="273" y="9376"/>
                    <a:pt x="272" y="9380"/>
                    <a:pt x="272" y="9384"/>
                  </a:cubicBezTo>
                  <a:cubicBezTo>
                    <a:pt x="270" y="9390"/>
                    <a:pt x="269" y="9396"/>
                    <a:pt x="268" y="9402"/>
                  </a:cubicBezTo>
                  <a:cubicBezTo>
                    <a:pt x="267" y="9408"/>
                    <a:pt x="267" y="9413"/>
                    <a:pt x="266" y="9418"/>
                  </a:cubicBezTo>
                  <a:cubicBezTo>
                    <a:pt x="265" y="9423"/>
                    <a:pt x="264" y="9427"/>
                    <a:pt x="263" y="9432"/>
                  </a:cubicBezTo>
                  <a:cubicBezTo>
                    <a:pt x="262" y="9437"/>
                    <a:pt x="261" y="9443"/>
                    <a:pt x="260" y="9448"/>
                  </a:cubicBezTo>
                  <a:cubicBezTo>
                    <a:pt x="260" y="9452"/>
                    <a:pt x="259" y="9456"/>
                    <a:pt x="258" y="9459"/>
                  </a:cubicBezTo>
                  <a:cubicBezTo>
                    <a:pt x="257" y="9466"/>
                    <a:pt x="256" y="9472"/>
                    <a:pt x="255" y="9478"/>
                  </a:cubicBezTo>
                  <a:cubicBezTo>
                    <a:pt x="254" y="9484"/>
                    <a:pt x="253" y="9489"/>
                    <a:pt x="252" y="9494"/>
                  </a:cubicBezTo>
                  <a:cubicBezTo>
                    <a:pt x="251" y="9499"/>
                    <a:pt x="251" y="9504"/>
                    <a:pt x="250" y="9509"/>
                  </a:cubicBezTo>
                  <a:cubicBezTo>
                    <a:pt x="249" y="9514"/>
                    <a:pt x="248" y="9519"/>
                    <a:pt x="247" y="9525"/>
                  </a:cubicBezTo>
                  <a:cubicBezTo>
                    <a:pt x="246" y="9528"/>
                    <a:pt x="246" y="9531"/>
                    <a:pt x="245" y="9534"/>
                  </a:cubicBezTo>
                  <a:cubicBezTo>
                    <a:pt x="243" y="9545"/>
                    <a:pt x="241" y="9557"/>
                    <a:pt x="239" y="9568"/>
                  </a:cubicBezTo>
                  <a:cubicBezTo>
                    <a:pt x="238" y="9572"/>
                    <a:pt x="238" y="9576"/>
                    <a:pt x="237" y="9580"/>
                  </a:cubicBezTo>
                  <a:cubicBezTo>
                    <a:pt x="235" y="9591"/>
                    <a:pt x="233" y="9603"/>
                    <a:pt x="231" y="9614"/>
                  </a:cubicBezTo>
                  <a:cubicBezTo>
                    <a:pt x="230" y="9620"/>
                    <a:pt x="229" y="9625"/>
                    <a:pt x="228" y="9631"/>
                  </a:cubicBezTo>
                  <a:cubicBezTo>
                    <a:pt x="227" y="9635"/>
                    <a:pt x="227" y="9640"/>
                    <a:pt x="226" y="9645"/>
                  </a:cubicBezTo>
                  <a:cubicBezTo>
                    <a:pt x="225" y="9650"/>
                    <a:pt x="224" y="9656"/>
                    <a:pt x="223" y="9661"/>
                  </a:cubicBezTo>
                  <a:cubicBezTo>
                    <a:pt x="222" y="9666"/>
                    <a:pt x="221" y="9671"/>
                    <a:pt x="220" y="9676"/>
                  </a:cubicBezTo>
                  <a:cubicBezTo>
                    <a:pt x="220" y="9680"/>
                    <a:pt x="219" y="9683"/>
                    <a:pt x="219" y="9687"/>
                  </a:cubicBezTo>
                  <a:cubicBezTo>
                    <a:pt x="218" y="9693"/>
                    <a:pt x="216" y="9699"/>
                    <a:pt x="215" y="9706"/>
                  </a:cubicBezTo>
                  <a:cubicBezTo>
                    <a:pt x="214" y="9711"/>
                    <a:pt x="213" y="9716"/>
                    <a:pt x="212" y="9722"/>
                  </a:cubicBezTo>
                  <a:cubicBezTo>
                    <a:pt x="212" y="9725"/>
                    <a:pt x="211" y="9729"/>
                    <a:pt x="210" y="9732"/>
                  </a:cubicBezTo>
                  <a:cubicBezTo>
                    <a:pt x="208" y="9744"/>
                    <a:pt x="207" y="9755"/>
                    <a:pt x="205" y="9766"/>
                  </a:cubicBezTo>
                  <a:cubicBezTo>
                    <a:pt x="203" y="9772"/>
                    <a:pt x="203" y="9777"/>
                    <a:pt x="202" y="9782"/>
                  </a:cubicBezTo>
                  <a:cubicBezTo>
                    <a:pt x="201" y="9787"/>
                    <a:pt x="200" y="9792"/>
                    <a:pt x="199" y="9797"/>
                  </a:cubicBezTo>
                  <a:cubicBezTo>
                    <a:pt x="198" y="9802"/>
                    <a:pt x="198" y="9807"/>
                    <a:pt x="196" y="9813"/>
                  </a:cubicBezTo>
                  <a:cubicBezTo>
                    <a:pt x="196" y="9816"/>
                    <a:pt x="195" y="9820"/>
                    <a:pt x="195" y="9824"/>
                  </a:cubicBezTo>
                  <a:cubicBezTo>
                    <a:pt x="192" y="9835"/>
                    <a:pt x="191" y="9846"/>
                    <a:pt x="189" y="9857"/>
                  </a:cubicBezTo>
                  <a:cubicBezTo>
                    <a:pt x="188" y="9862"/>
                    <a:pt x="187" y="9868"/>
                    <a:pt x="186" y="9874"/>
                  </a:cubicBezTo>
                  <a:cubicBezTo>
                    <a:pt x="185" y="9879"/>
                    <a:pt x="184" y="9884"/>
                    <a:pt x="183" y="9889"/>
                  </a:cubicBezTo>
                  <a:cubicBezTo>
                    <a:pt x="183" y="9892"/>
                    <a:pt x="182" y="9896"/>
                    <a:pt x="181" y="9899"/>
                  </a:cubicBezTo>
                  <a:cubicBezTo>
                    <a:pt x="180" y="9905"/>
                    <a:pt x="179" y="9912"/>
                    <a:pt x="178" y="9919"/>
                  </a:cubicBezTo>
                  <a:cubicBezTo>
                    <a:pt x="177" y="9924"/>
                    <a:pt x="176" y="9929"/>
                    <a:pt x="175" y="9934"/>
                  </a:cubicBezTo>
                  <a:cubicBezTo>
                    <a:pt x="174" y="9939"/>
                    <a:pt x="174" y="9943"/>
                    <a:pt x="173" y="9948"/>
                  </a:cubicBezTo>
                  <a:cubicBezTo>
                    <a:pt x="172" y="9952"/>
                    <a:pt x="171" y="9956"/>
                    <a:pt x="171" y="9960"/>
                  </a:cubicBezTo>
                  <a:cubicBezTo>
                    <a:pt x="169" y="9967"/>
                    <a:pt x="168" y="9973"/>
                    <a:pt x="167" y="9980"/>
                  </a:cubicBezTo>
                  <a:cubicBezTo>
                    <a:pt x="166" y="9985"/>
                    <a:pt x="165" y="9990"/>
                    <a:pt x="164" y="9995"/>
                  </a:cubicBezTo>
                  <a:cubicBezTo>
                    <a:pt x="164" y="10000"/>
                    <a:pt x="163" y="10005"/>
                    <a:pt x="162" y="10010"/>
                  </a:cubicBezTo>
                  <a:cubicBezTo>
                    <a:pt x="56" y="10568"/>
                    <a:pt x="0" y="11152"/>
                    <a:pt x="0" y="11755"/>
                  </a:cubicBezTo>
                  <a:cubicBezTo>
                    <a:pt x="0" y="15604"/>
                    <a:pt x="2298" y="18724"/>
                    <a:pt x="5135" y="18724"/>
                  </a:cubicBezTo>
                  <a:cubicBezTo>
                    <a:pt x="5787" y="18724"/>
                    <a:pt x="6406" y="18540"/>
                    <a:pt x="6977" y="18238"/>
                  </a:cubicBezTo>
                  <a:cubicBezTo>
                    <a:pt x="8002" y="20246"/>
                    <a:pt x="9832" y="21600"/>
                    <a:pt x="11950" y="21600"/>
                  </a:cubicBezTo>
                  <a:cubicBezTo>
                    <a:pt x="14357" y="21600"/>
                    <a:pt x="16421" y="19867"/>
                    <a:pt x="17309" y="17388"/>
                  </a:cubicBezTo>
                  <a:cubicBezTo>
                    <a:pt x="19299" y="17096"/>
                    <a:pt x="20890" y="15518"/>
                    <a:pt x="21253" y="13483"/>
                  </a:cubicBezTo>
                  <a:cubicBezTo>
                    <a:pt x="21254" y="13479"/>
                    <a:pt x="21255" y="13475"/>
                    <a:pt x="21255" y="13471"/>
                  </a:cubicBezTo>
                  <a:close/>
                </a:path>
              </a:pathLst>
            </a:custGeom>
            <a:solidFill>
              <a:srgbClr val="646464"/>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60" name="Shape 3760"/>
            <p:cNvSpPr/>
            <p:nvPr/>
          </p:nvSpPr>
          <p:spPr>
            <a:xfrm>
              <a:off x="5982" y="0"/>
              <a:ext cx="2541175" cy="1780923"/>
            </a:xfrm>
            <a:custGeom>
              <a:avLst/>
              <a:gdLst/>
              <a:ahLst/>
              <a:cxnLst>
                <a:cxn ang="0">
                  <a:pos x="wd2" y="hd2"/>
                </a:cxn>
                <a:cxn ang="5400000">
                  <a:pos x="wd2" y="hd2"/>
                </a:cxn>
                <a:cxn ang="10800000">
                  <a:pos x="wd2" y="hd2"/>
                </a:cxn>
                <a:cxn ang="16200000">
                  <a:pos x="wd2" y="hd2"/>
                </a:cxn>
              </a:cxnLst>
              <a:rect l="0" t="0" r="r" b="b"/>
              <a:pathLst>
                <a:path w="21600" h="21600" extrusionOk="0">
                  <a:moveTo>
                    <a:pt x="21255" y="13471"/>
                  </a:moveTo>
                  <a:cubicBezTo>
                    <a:pt x="21257" y="13464"/>
                    <a:pt x="21258" y="13456"/>
                    <a:pt x="21259" y="13449"/>
                  </a:cubicBezTo>
                  <a:cubicBezTo>
                    <a:pt x="21260" y="13446"/>
                    <a:pt x="21260" y="13444"/>
                    <a:pt x="21260" y="13441"/>
                  </a:cubicBezTo>
                  <a:cubicBezTo>
                    <a:pt x="21262" y="13435"/>
                    <a:pt x="21263" y="13429"/>
                    <a:pt x="21264" y="13423"/>
                  </a:cubicBezTo>
                  <a:cubicBezTo>
                    <a:pt x="21265" y="13417"/>
                    <a:pt x="21265" y="13412"/>
                    <a:pt x="21267" y="13407"/>
                  </a:cubicBezTo>
                  <a:cubicBezTo>
                    <a:pt x="21267" y="13402"/>
                    <a:pt x="21268" y="13397"/>
                    <a:pt x="21269" y="13391"/>
                  </a:cubicBezTo>
                  <a:cubicBezTo>
                    <a:pt x="21270" y="13388"/>
                    <a:pt x="21270" y="13384"/>
                    <a:pt x="21271" y="13381"/>
                  </a:cubicBezTo>
                  <a:cubicBezTo>
                    <a:pt x="21272" y="13374"/>
                    <a:pt x="21273" y="13368"/>
                    <a:pt x="21275" y="13362"/>
                  </a:cubicBezTo>
                  <a:cubicBezTo>
                    <a:pt x="21275" y="13357"/>
                    <a:pt x="21276" y="13351"/>
                    <a:pt x="21277" y="13346"/>
                  </a:cubicBezTo>
                  <a:cubicBezTo>
                    <a:pt x="21278" y="13341"/>
                    <a:pt x="21279" y="13336"/>
                    <a:pt x="21280" y="13331"/>
                  </a:cubicBezTo>
                  <a:cubicBezTo>
                    <a:pt x="21280" y="13327"/>
                    <a:pt x="21281" y="13323"/>
                    <a:pt x="21282" y="13319"/>
                  </a:cubicBezTo>
                  <a:cubicBezTo>
                    <a:pt x="21283" y="13312"/>
                    <a:pt x="21284" y="13304"/>
                    <a:pt x="21286" y="13297"/>
                  </a:cubicBezTo>
                  <a:cubicBezTo>
                    <a:pt x="21286" y="13294"/>
                    <a:pt x="21286" y="13292"/>
                    <a:pt x="21287" y="13290"/>
                  </a:cubicBezTo>
                  <a:cubicBezTo>
                    <a:pt x="21288" y="13283"/>
                    <a:pt x="21289" y="13277"/>
                    <a:pt x="21290" y="13271"/>
                  </a:cubicBezTo>
                  <a:cubicBezTo>
                    <a:pt x="21291" y="13265"/>
                    <a:pt x="21292" y="13260"/>
                    <a:pt x="21293" y="13255"/>
                  </a:cubicBezTo>
                  <a:cubicBezTo>
                    <a:pt x="21294" y="13250"/>
                    <a:pt x="21295" y="13245"/>
                    <a:pt x="21296" y="13240"/>
                  </a:cubicBezTo>
                  <a:cubicBezTo>
                    <a:pt x="21296" y="13236"/>
                    <a:pt x="21297" y="13232"/>
                    <a:pt x="21298" y="13228"/>
                  </a:cubicBezTo>
                  <a:cubicBezTo>
                    <a:pt x="21299" y="13221"/>
                    <a:pt x="21300" y="13213"/>
                    <a:pt x="21302" y="13206"/>
                  </a:cubicBezTo>
                  <a:cubicBezTo>
                    <a:pt x="21302" y="13203"/>
                    <a:pt x="21303" y="13200"/>
                    <a:pt x="21303" y="13197"/>
                  </a:cubicBezTo>
                  <a:cubicBezTo>
                    <a:pt x="21304" y="13193"/>
                    <a:pt x="21305" y="13188"/>
                    <a:pt x="21306" y="13184"/>
                  </a:cubicBezTo>
                  <a:cubicBezTo>
                    <a:pt x="21307" y="13176"/>
                    <a:pt x="21308" y="13168"/>
                    <a:pt x="21310" y="13160"/>
                  </a:cubicBezTo>
                  <a:cubicBezTo>
                    <a:pt x="21310" y="13158"/>
                    <a:pt x="21311" y="13155"/>
                    <a:pt x="21311" y="13152"/>
                  </a:cubicBezTo>
                  <a:cubicBezTo>
                    <a:pt x="21312" y="13146"/>
                    <a:pt x="21313" y="13140"/>
                    <a:pt x="21314" y="13133"/>
                  </a:cubicBezTo>
                  <a:cubicBezTo>
                    <a:pt x="21315" y="13128"/>
                    <a:pt x="21316" y="13123"/>
                    <a:pt x="21317" y="13118"/>
                  </a:cubicBezTo>
                  <a:cubicBezTo>
                    <a:pt x="21318" y="13113"/>
                    <a:pt x="21319" y="13109"/>
                    <a:pt x="21320" y="13104"/>
                  </a:cubicBezTo>
                  <a:cubicBezTo>
                    <a:pt x="21320" y="13099"/>
                    <a:pt x="21321" y="13093"/>
                    <a:pt x="21322" y="13088"/>
                  </a:cubicBezTo>
                  <a:cubicBezTo>
                    <a:pt x="21323" y="13085"/>
                    <a:pt x="21323" y="13080"/>
                    <a:pt x="21324" y="13077"/>
                  </a:cubicBezTo>
                  <a:cubicBezTo>
                    <a:pt x="21325" y="13070"/>
                    <a:pt x="21327" y="13064"/>
                    <a:pt x="21328" y="13057"/>
                  </a:cubicBezTo>
                  <a:cubicBezTo>
                    <a:pt x="21329" y="13053"/>
                    <a:pt x="21330" y="13048"/>
                    <a:pt x="21330" y="13042"/>
                  </a:cubicBezTo>
                  <a:cubicBezTo>
                    <a:pt x="21331" y="13037"/>
                    <a:pt x="21332" y="13032"/>
                    <a:pt x="21333" y="13027"/>
                  </a:cubicBezTo>
                  <a:cubicBezTo>
                    <a:pt x="21334" y="13022"/>
                    <a:pt x="21335" y="13017"/>
                    <a:pt x="21335" y="13012"/>
                  </a:cubicBezTo>
                  <a:cubicBezTo>
                    <a:pt x="21336" y="13009"/>
                    <a:pt x="21337" y="13005"/>
                    <a:pt x="21337" y="13001"/>
                  </a:cubicBezTo>
                  <a:cubicBezTo>
                    <a:pt x="21338" y="12995"/>
                    <a:pt x="21340" y="12988"/>
                    <a:pt x="21341" y="12982"/>
                  </a:cubicBezTo>
                  <a:cubicBezTo>
                    <a:pt x="21342" y="12977"/>
                    <a:pt x="21343" y="12972"/>
                    <a:pt x="21344" y="12966"/>
                  </a:cubicBezTo>
                  <a:cubicBezTo>
                    <a:pt x="21344" y="12963"/>
                    <a:pt x="21345" y="12959"/>
                    <a:pt x="21346" y="12955"/>
                  </a:cubicBezTo>
                  <a:cubicBezTo>
                    <a:pt x="21347" y="12949"/>
                    <a:pt x="21348" y="12943"/>
                    <a:pt x="21349" y="12937"/>
                  </a:cubicBezTo>
                  <a:cubicBezTo>
                    <a:pt x="21350" y="12931"/>
                    <a:pt x="21351" y="12926"/>
                    <a:pt x="21351" y="12921"/>
                  </a:cubicBezTo>
                  <a:cubicBezTo>
                    <a:pt x="21352" y="12917"/>
                    <a:pt x="21353" y="12913"/>
                    <a:pt x="21354" y="12910"/>
                  </a:cubicBezTo>
                  <a:cubicBezTo>
                    <a:pt x="21355" y="12902"/>
                    <a:pt x="21356" y="12894"/>
                    <a:pt x="21358" y="12887"/>
                  </a:cubicBezTo>
                  <a:cubicBezTo>
                    <a:pt x="21358" y="12884"/>
                    <a:pt x="21358" y="12882"/>
                    <a:pt x="21359" y="12879"/>
                  </a:cubicBezTo>
                  <a:cubicBezTo>
                    <a:pt x="21360" y="12873"/>
                    <a:pt x="21361" y="12866"/>
                    <a:pt x="21362" y="12860"/>
                  </a:cubicBezTo>
                  <a:cubicBezTo>
                    <a:pt x="21363" y="12855"/>
                    <a:pt x="21364" y="12850"/>
                    <a:pt x="21365" y="12845"/>
                  </a:cubicBezTo>
                  <a:cubicBezTo>
                    <a:pt x="21366" y="12840"/>
                    <a:pt x="21367" y="12835"/>
                    <a:pt x="21368" y="12830"/>
                  </a:cubicBezTo>
                  <a:cubicBezTo>
                    <a:pt x="21368" y="12825"/>
                    <a:pt x="21369" y="12820"/>
                    <a:pt x="21370" y="12815"/>
                  </a:cubicBezTo>
                  <a:cubicBezTo>
                    <a:pt x="21371" y="12811"/>
                    <a:pt x="21371" y="12807"/>
                    <a:pt x="21372" y="12804"/>
                  </a:cubicBezTo>
                  <a:cubicBezTo>
                    <a:pt x="21373" y="12797"/>
                    <a:pt x="21375" y="12790"/>
                    <a:pt x="21376" y="12784"/>
                  </a:cubicBezTo>
                  <a:cubicBezTo>
                    <a:pt x="21377" y="12779"/>
                    <a:pt x="21377" y="12774"/>
                    <a:pt x="21378" y="12769"/>
                  </a:cubicBezTo>
                  <a:cubicBezTo>
                    <a:pt x="21379" y="12764"/>
                    <a:pt x="21380" y="12759"/>
                    <a:pt x="21381" y="12754"/>
                  </a:cubicBezTo>
                  <a:cubicBezTo>
                    <a:pt x="21382" y="12749"/>
                    <a:pt x="21382" y="12744"/>
                    <a:pt x="21383" y="12739"/>
                  </a:cubicBezTo>
                  <a:cubicBezTo>
                    <a:pt x="21384" y="12735"/>
                    <a:pt x="21385" y="12731"/>
                    <a:pt x="21386" y="12727"/>
                  </a:cubicBezTo>
                  <a:cubicBezTo>
                    <a:pt x="21387" y="12719"/>
                    <a:pt x="21388" y="12712"/>
                    <a:pt x="21390" y="12705"/>
                  </a:cubicBezTo>
                  <a:cubicBezTo>
                    <a:pt x="21390" y="12702"/>
                    <a:pt x="21390" y="12700"/>
                    <a:pt x="21391" y="12697"/>
                  </a:cubicBezTo>
                  <a:cubicBezTo>
                    <a:pt x="21392" y="12691"/>
                    <a:pt x="21393" y="12684"/>
                    <a:pt x="21394" y="12678"/>
                  </a:cubicBezTo>
                  <a:cubicBezTo>
                    <a:pt x="21395" y="12673"/>
                    <a:pt x="21396" y="12668"/>
                    <a:pt x="21397" y="12663"/>
                  </a:cubicBezTo>
                  <a:cubicBezTo>
                    <a:pt x="21397" y="12659"/>
                    <a:pt x="21398" y="12655"/>
                    <a:pt x="21399" y="12651"/>
                  </a:cubicBezTo>
                  <a:cubicBezTo>
                    <a:pt x="21400" y="12644"/>
                    <a:pt x="21402" y="12636"/>
                    <a:pt x="21403" y="12629"/>
                  </a:cubicBezTo>
                  <a:cubicBezTo>
                    <a:pt x="21403" y="12626"/>
                    <a:pt x="21404" y="12624"/>
                    <a:pt x="21404" y="12621"/>
                  </a:cubicBezTo>
                  <a:cubicBezTo>
                    <a:pt x="21405" y="12615"/>
                    <a:pt x="21406" y="12608"/>
                    <a:pt x="21407" y="12602"/>
                  </a:cubicBezTo>
                  <a:cubicBezTo>
                    <a:pt x="21408" y="12597"/>
                    <a:pt x="21409" y="12592"/>
                    <a:pt x="21410" y="12587"/>
                  </a:cubicBezTo>
                  <a:cubicBezTo>
                    <a:pt x="21411" y="12583"/>
                    <a:pt x="21411" y="12579"/>
                    <a:pt x="21412" y="12576"/>
                  </a:cubicBezTo>
                  <a:cubicBezTo>
                    <a:pt x="21413" y="12569"/>
                    <a:pt x="21414" y="12563"/>
                    <a:pt x="21416" y="12557"/>
                  </a:cubicBezTo>
                  <a:cubicBezTo>
                    <a:pt x="21416" y="12551"/>
                    <a:pt x="21417" y="12546"/>
                    <a:pt x="21418" y="12541"/>
                  </a:cubicBezTo>
                  <a:cubicBezTo>
                    <a:pt x="21419" y="12536"/>
                    <a:pt x="21420" y="12531"/>
                    <a:pt x="21421" y="12526"/>
                  </a:cubicBezTo>
                  <a:cubicBezTo>
                    <a:pt x="21422" y="12521"/>
                    <a:pt x="21423" y="12516"/>
                    <a:pt x="21423" y="12511"/>
                  </a:cubicBezTo>
                  <a:cubicBezTo>
                    <a:pt x="21424" y="12507"/>
                    <a:pt x="21425" y="12503"/>
                    <a:pt x="21425" y="12499"/>
                  </a:cubicBezTo>
                  <a:cubicBezTo>
                    <a:pt x="21427" y="12493"/>
                    <a:pt x="21428" y="12487"/>
                    <a:pt x="21429" y="12481"/>
                  </a:cubicBezTo>
                  <a:cubicBezTo>
                    <a:pt x="21430" y="12476"/>
                    <a:pt x="21431" y="12470"/>
                    <a:pt x="21431" y="12465"/>
                  </a:cubicBezTo>
                  <a:cubicBezTo>
                    <a:pt x="21432" y="12461"/>
                    <a:pt x="21433" y="12458"/>
                    <a:pt x="21433" y="12454"/>
                  </a:cubicBezTo>
                  <a:cubicBezTo>
                    <a:pt x="21435" y="12447"/>
                    <a:pt x="21436" y="12439"/>
                    <a:pt x="21437" y="12431"/>
                  </a:cubicBezTo>
                  <a:cubicBezTo>
                    <a:pt x="21438" y="12429"/>
                    <a:pt x="21438" y="12426"/>
                    <a:pt x="21439" y="12423"/>
                  </a:cubicBezTo>
                  <a:cubicBezTo>
                    <a:pt x="21440" y="12417"/>
                    <a:pt x="21441" y="12411"/>
                    <a:pt x="21442" y="12404"/>
                  </a:cubicBezTo>
                  <a:cubicBezTo>
                    <a:pt x="21443" y="12399"/>
                    <a:pt x="21444" y="12394"/>
                    <a:pt x="21445" y="12389"/>
                  </a:cubicBezTo>
                  <a:cubicBezTo>
                    <a:pt x="21445" y="12386"/>
                    <a:pt x="21446" y="12382"/>
                    <a:pt x="21447" y="12379"/>
                  </a:cubicBezTo>
                  <a:cubicBezTo>
                    <a:pt x="21448" y="12371"/>
                    <a:pt x="21450" y="12363"/>
                    <a:pt x="21451" y="12354"/>
                  </a:cubicBezTo>
                  <a:cubicBezTo>
                    <a:pt x="21451" y="12352"/>
                    <a:pt x="21452" y="12350"/>
                    <a:pt x="21452" y="12348"/>
                  </a:cubicBezTo>
                  <a:cubicBezTo>
                    <a:pt x="21453" y="12340"/>
                    <a:pt x="21455" y="12333"/>
                    <a:pt x="21456" y="12325"/>
                  </a:cubicBezTo>
                  <a:cubicBezTo>
                    <a:pt x="21456" y="12322"/>
                    <a:pt x="21457" y="12320"/>
                    <a:pt x="21457" y="12317"/>
                  </a:cubicBezTo>
                  <a:cubicBezTo>
                    <a:pt x="21458" y="12312"/>
                    <a:pt x="21459" y="12307"/>
                    <a:pt x="21460" y="12303"/>
                  </a:cubicBezTo>
                  <a:cubicBezTo>
                    <a:pt x="21461" y="12296"/>
                    <a:pt x="21462" y="12289"/>
                    <a:pt x="21464" y="12282"/>
                  </a:cubicBezTo>
                  <a:cubicBezTo>
                    <a:pt x="21464" y="12278"/>
                    <a:pt x="21465" y="12273"/>
                    <a:pt x="21466" y="12268"/>
                  </a:cubicBezTo>
                  <a:cubicBezTo>
                    <a:pt x="21467" y="12263"/>
                    <a:pt x="21468" y="12258"/>
                    <a:pt x="21469" y="12253"/>
                  </a:cubicBezTo>
                  <a:cubicBezTo>
                    <a:pt x="21469" y="12249"/>
                    <a:pt x="21470" y="12245"/>
                    <a:pt x="21471" y="12241"/>
                  </a:cubicBezTo>
                  <a:cubicBezTo>
                    <a:pt x="21472" y="12234"/>
                    <a:pt x="21473" y="12226"/>
                    <a:pt x="21475" y="12218"/>
                  </a:cubicBezTo>
                  <a:cubicBezTo>
                    <a:pt x="21475" y="12216"/>
                    <a:pt x="21476" y="12213"/>
                    <a:pt x="21476" y="12211"/>
                  </a:cubicBezTo>
                  <a:cubicBezTo>
                    <a:pt x="21477" y="12205"/>
                    <a:pt x="21478" y="12199"/>
                    <a:pt x="21479" y="12192"/>
                  </a:cubicBezTo>
                  <a:cubicBezTo>
                    <a:pt x="21480" y="12187"/>
                    <a:pt x="21481" y="12181"/>
                    <a:pt x="21482" y="12176"/>
                  </a:cubicBezTo>
                  <a:cubicBezTo>
                    <a:pt x="21483" y="12171"/>
                    <a:pt x="21484" y="12167"/>
                    <a:pt x="21485" y="12162"/>
                  </a:cubicBezTo>
                  <a:cubicBezTo>
                    <a:pt x="21485" y="12158"/>
                    <a:pt x="21486" y="12154"/>
                    <a:pt x="21487" y="12150"/>
                  </a:cubicBezTo>
                  <a:cubicBezTo>
                    <a:pt x="21488" y="12142"/>
                    <a:pt x="21489" y="12135"/>
                    <a:pt x="21491" y="12127"/>
                  </a:cubicBezTo>
                  <a:cubicBezTo>
                    <a:pt x="21491" y="12125"/>
                    <a:pt x="21491" y="12123"/>
                    <a:pt x="21492" y="12120"/>
                  </a:cubicBezTo>
                  <a:cubicBezTo>
                    <a:pt x="21493" y="12114"/>
                    <a:pt x="21494" y="12107"/>
                    <a:pt x="21495" y="12100"/>
                  </a:cubicBezTo>
                  <a:cubicBezTo>
                    <a:pt x="21496" y="12095"/>
                    <a:pt x="21497" y="12091"/>
                    <a:pt x="21498" y="12086"/>
                  </a:cubicBezTo>
                  <a:cubicBezTo>
                    <a:pt x="21499" y="12081"/>
                    <a:pt x="21500" y="12076"/>
                    <a:pt x="21501" y="12070"/>
                  </a:cubicBezTo>
                  <a:cubicBezTo>
                    <a:pt x="21501" y="12067"/>
                    <a:pt x="21502" y="12063"/>
                    <a:pt x="21503" y="12059"/>
                  </a:cubicBezTo>
                  <a:cubicBezTo>
                    <a:pt x="21504" y="12053"/>
                    <a:pt x="21505" y="12047"/>
                    <a:pt x="21506" y="12041"/>
                  </a:cubicBezTo>
                  <a:cubicBezTo>
                    <a:pt x="21507" y="12035"/>
                    <a:pt x="21508" y="12030"/>
                    <a:pt x="21509" y="12024"/>
                  </a:cubicBezTo>
                  <a:cubicBezTo>
                    <a:pt x="21510" y="12020"/>
                    <a:pt x="21510" y="12015"/>
                    <a:pt x="21511" y="12010"/>
                  </a:cubicBezTo>
                  <a:cubicBezTo>
                    <a:pt x="21512" y="12006"/>
                    <a:pt x="21512" y="12002"/>
                    <a:pt x="21513" y="11998"/>
                  </a:cubicBezTo>
                  <a:cubicBezTo>
                    <a:pt x="21515" y="11990"/>
                    <a:pt x="21516" y="11983"/>
                    <a:pt x="21517" y="11976"/>
                  </a:cubicBezTo>
                  <a:cubicBezTo>
                    <a:pt x="21518" y="11973"/>
                    <a:pt x="21518" y="11970"/>
                    <a:pt x="21518" y="11968"/>
                  </a:cubicBezTo>
                  <a:cubicBezTo>
                    <a:pt x="21572" y="11675"/>
                    <a:pt x="21600" y="11373"/>
                    <a:pt x="21600" y="11064"/>
                  </a:cubicBezTo>
                  <a:cubicBezTo>
                    <a:pt x="21600" y="8898"/>
                    <a:pt x="20224" y="7084"/>
                    <a:pt x="18339" y="6453"/>
                  </a:cubicBezTo>
                  <a:cubicBezTo>
                    <a:pt x="18328" y="4058"/>
                    <a:pt x="16921" y="2110"/>
                    <a:pt x="15181" y="2110"/>
                  </a:cubicBezTo>
                  <a:cubicBezTo>
                    <a:pt x="14678" y="2110"/>
                    <a:pt x="14210" y="2295"/>
                    <a:pt x="13786" y="2575"/>
                  </a:cubicBezTo>
                  <a:cubicBezTo>
                    <a:pt x="13082" y="1039"/>
                    <a:pt x="11830" y="0"/>
                    <a:pt x="10392" y="0"/>
                  </a:cubicBezTo>
                  <a:cubicBezTo>
                    <a:pt x="8691" y="0"/>
                    <a:pt x="7243" y="1451"/>
                    <a:pt x="6668" y="3482"/>
                  </a:cubicBezTo>
                  <a:cubicBezTo>
                    <a:pt x="6262" y="3337"/>
                    <a:pt x="5839" y="3241"/>
                    <a:pt x="5404" y="3241"/>
                  </a:cubicBezTo>
                  <a:cubicBezTo>
                    <a:pt x="3008" y="3241"/>
                    <a:pt x="996" y="5473"/>
                    <a:pt x="429" y="8487"/>
                  </a:cubicBezTo>
                  <a:cubicBezTo>
                    <a:pt x="427" y="8498"/>
                    <a:pt x="425" y="8509"/>
                    <a:pt x="423" y="8520"/>
                  </a:cubicBezTo>
                  <a:cubicBezTo>
                    <a:pt x="422" y="8525"/>
                    <a:pt x="421" y="8531"/>
                    <a:pt x="420" y="8536"/>
                  </a:cubicBezTo>
                  <a:cubicBezTo>
                    <a:pt x="419" y="8542"/>
                    <a:pt x="418" y="8547"/>
                    <a:pt x="417" y="8553"/>
                  </a:cubicBezTo>
                  <a:cubicBezTo>
                    <a:pt x="416" y="8557"/>
                    <a:pt x="416" y="8562"/>
                    <a:pt x="415" y="8567"/>
                  </a:cubicBezTo>
                  <a:cubicBezTo>
                    <a:pt x="414" y="8571"/>
                    <a:pt x="414" y="8575"/>
                    <a:pt x="413" y="8578"/>
                  </a:cubicBezTo>
                  <a:cubicBezTo>
                    <a:pt x="411" y="8589"/>
                    <a:pt x="409" y="8601"/>
                    <a:pt x="407" y="8612"/>
                  </a:cubicBezTo>
                  <a:cubicBezTo>
                    <a:pt x="406" y="8617"/>
                    <a:pt x="405" y="8622"/>
                    <a:pt x="404" y="8627"/>
                  </a:cubicBezTo>
                  <a:cubicBezTo>
                    <a:pt x="403" y="8632"/>
                    <a:pt x="402" y="8638"/>
                    <a:pt x="401" y="8643"/>
                  </a:cubicBezTo>
                  <a:cubicBezTo>
                    <a:pt x="401" y="8647"/>
                    <a:pt x="400" y="8650"/>
                    <a:pt x="399" y="8654"/>
                  </a:cubicBezTo>
                  <a:cubicBezTo>
                    <a:pt x="398" y="8661"/>
                    <a:pt x="397" y="8667"/>
                    <a:pt x="396" y="8674"/>
                  </a:cubicBezTo>
                  <a:cubicBezTo>
                    <a:pt x="395" y="8679"/>
                    <a:pt x="394" y="8684"/>
                    <a:pt x="393" y="8688"/>
                  </a:cubicBezTo>
                  <a:cubicBezTo>
                    <a:pt x="393" y="8693"/>
                    <a:pt x="392" y="8698"/>
                    <a:pt x="391" y="8704"/>
                  </a:cubicBezTo>
                  <a:cubicBezTo>
                    <a:pt x="390" y="8707"/>
                    <a:pt x="390" y="8711"/>
                    <a:pt x="389" y="8715"/>
                  </a:cubicBezTo>
                  <a:cubicBezTo>
                    <a:pt x="387" y="8726"/>
                    <a:pt x="385" y="8737"/>
                    <a:pt x="383" y="8748"/>
                  </a:cubicBezTo>
                  <a:cubicBezTo>
                    <a:pt x="382" y="8753"/>
                    <a:pt x="381" y="8759"/>
                    <a:pt x="380" y="8765"/>
                  </a:cubicBezTo>
                  <a:cubicBezTo>
                    <a:pt x="379" y="8770"/>
                    <a:pt x="378" y="8775"/>
                    <a:pt x="377" y="8780"/>
                  </a:cubicBezTo>
                  <a:cubicBezTo>
                    <a:pt x="377" y="8785"/>
                    <a:pt x="376" y="8790"/>
                    <a:pt x="375" y="8794"/>
                  </a:cubicBezTo>
                  <a:cubicBezTo>
                    <a:pt x="374" y="8798"/>
                    <a:pt x="374" y="8802"/>
                    <a:pt x="373" y="8805"/>
                  </a:cubicBezTo>
                  <a:cubicBezTo>
                    <a:pt x="371" y="8817"/>
                    <a:pt x="369" y="8828"/>
                    <a:pt x="367" y="8840"/>
                  </a:cubicBezTo>
                  <a:cubicBezTo>
                    <a:pt x="366" y="8844"/>
                    <a:pt x="366" y="8847"/>
                    <a:pt x="365" y="8851"/>
                  </a:cubicBezTo>
                  <a:cubicBezTo>
                    <a:pt x="363" y="8862"/>
                    <a:pt x="361" y="8874"/>
                    <a:pt x="359" y="8885"/>
                  </a:cubicBezTo>
                  <a:cubicBezTo>
                    <a:pt x="358" y="8890"/>
                    <a:pt x="357" y="8895"/>
                    <a:pt x="356" y="8901"/>
                  </a:cubicBezTo>
                  <a:cubicBezTo>
                    <a:pt x="355" y="8906"/>
                    <a:pt x="354" y="8911"/>
                    <a:pt x="354" y="8917"/>
                  </a:cubicBezTo>
                  <a:cubicBezTo>
                    <a:pt x="353" y="8922"/>
                    <a:pt x="352" y="8927"/>
                    <a:pt x="351" y="8932"/>
                  </a:cubicBezTo>
                  <a:cubicBezTo>
                    <a:pt x="350" y="8935"/>
                    <a:pt x="350" y="8939"/>
                    <a:pt x="349" y="8943"/>
                  </a:cubicBezTo>
                  <a:cubicBezTo>
                    <a:pt x="348" y="8949"/>
                    <a:pt x="347" y="8955"/>
                    <a:pt x="346" y="8961"/>
                  </a:cubicBezTo>
                  <a:cubicBezTo>
                    <a:pt x="345" y="8967"/>
                    <a:pt x="344" y="8972"/>
                    <a:pt x="343" y="8978"/>
                  </a:cubicBezTo>
                  <a:cubicBezTo>
                    <a:pt x="342" y="8983"/>
                    <a:pt x="341" y="8987"/>
                    <a:pt x="340" y="8992"/>
                  </a:cubicBezTo>
                  <a:cubicBezTo>
                    <a:pt x="339" y="8997"/>
                    <a:pt x="339" y="9002"/>
                    <a:pt x="338" y="9008"/>
                  </a:cubicBezTo>
                  <a:cubicBezTo>
                    <a:pt x="337" y="9013"/>
                    <a:pt x="336" y="9018"/>
                    <a:pt x="335" y="9023"/>
                  </a:cubicBezTo>
                  <a:cubicBezTo>
                    <a:pt x="334" y="9027"/>
                    <a:pt x="334" y="9031"/>
                    <a:pt x="333" y="9034"/>
                  </a:cubicBezTo>
                  <a:cubicBezTo>
                    <a:pt x="332" y="9041"/>
                    <a:pt x="331" y="9047"/>
                    <a:pt x="330" y="9053"/>
                  </a:cubicBezTo>
                  <a:cubicBezTo>
                    <a:pt x="329" y="9058"/>
                    <a:pt x="328" y="9063"/>
                    <a:pt x="327" y="9067"/>
                  </a:cubicBezTo>
                  <a:cubicBezTo>
                    <a:pt x="326" y="9072"/>
                    <a:pt x="326" y="9076"/>
                    <a:pt x="325" y="9080"/>
                  </a:cubicBezTo>
                  <a:cubicBezTo>
                    <a:pt x="323" y="9091"/>
                    <a:pt x="321" y="9102"/>
                    <a:pt x="319" y="9113"/>
                  </a:cubicBezTo>
                  <a:cubicBezTo>
                    <a:pt x="318" y="9118"/>
                    <a:pt x="317" y="9124"/>
                    <a:pt x="316" y="9129"/>
                  </a:cubicBezTo>
                  <a:cubicBezTo>
                    <a:pt x="315" y="9134"/>
                    <a:pt x="314" y="9139"/>
                    <a:pt x="314" y="9145"/>
                  </a:cubicBezTo>
                  <a:cubicBezTo>
                    <a:pt x="313" y="9149"/>
                    <a:pt x="312" y="9154"/>
                    <a:pt x="311" y="9159"/>
                  </a:cubicBezTo>
                  <a:cubicBezTo>
                    <a:pt x="310" y="9164"/>
                    <a:pt x="309" y="9169"/>
                    <a:pt x="309" y="9174"/>
                  </a:cubicBezTo>
                  <a:cubicBezTo>
                    <a:pt x="308" y="9178"/>
                    <a:pt x="307" y="9182"/>
                    <a:pt x="306" y="9186"/>
                  </a:cubicBezTo>
                  <a:cubicBezTo>
                    <a:pt x="305" y="9192"/>
                    <a:pt x="304" y="9199"/>
                    <a:pt x="303" y="9205"/>
                  </a:cubicBezTo>
                  <a:cubicBezTo>
                    <a:pt x="302" y="9210"/>
                    <a:pt x="301" y="9214"/>
                    <a:pt x="300" y="9219"/>
                  </a:cubicBezTo>
                  <a:cubicBezTo>
                    <a:pt x="300" y="9224"/>
                    <a:pt x="299" y="9228"/>
                    <a:pt x="298" y="9233"/>
                  </a:cubicBezTo>
                  <a:cubicBezTo>
                    <a:pt x="296" y="9243"/>
                    <a:pt x="295" y="9254"/>
                    <a:pt x="293" y="9264"/>
                  </a:cubicBezTo>
                  <a:cubicBezTo>
                    <a:pt x="292" y="9270"/>
                    <a:pt x="291" y="9275"/>
                    <a:pt x="290" y="9280"/>
                  </a:cubicBezTo>
                  <a:cubicBezTo>
                    <a:pt x="289" y="9286"/>
                    <a:pt x="288" y="9291"/>
                    <a:pt x="287" y="9296"/>
                  </a:cubicBezTo>
                  <a:cubicBezTo>
                    <a:pt x="286" y="9300"/>
                    <a:pt x="286" y="9304"/>
                    <a:pt x="285" y="9308"/>
                  </a:cubicBezTo>
                  <a:cubicBezTo>
                    <a:pt x="283" y="9318"/>
                    <a:pt x="281" y="9329"/>
                    <a:pt x="279" y="9339"/>
                  </a:cubicBezTo>
                  <a:cubicBezTo>
                    <a:pt x="278" y="9345"/>
                    <a:pt x="277" y="9351"/>
                    <a:pt x="276" y="9357"/>
                  </a:cubicBezTo>
                  <a:cubicBezTo>
                    <a:pt x="275" y="9362"/>
                    <a:pt x="275" y="9367"/>
                    <a:pt x="274" y="9372"/>
                  </a:cubicBezTo>
                  <a:cubicBezTo>
                    <a:pt x="273" y="9376"/>
                    <a:pt x="273" y="9380"/>
                    <a:pt x="272" y="9384"/>
                  </a:cubicBezTo>
                  <a:cubicBezTo>
                    <a:pt x="271" y="9390"/>
                    <a:pt x="270" y="9396"/>
                    <a:pt x="268" y="9402"/>
                  </a:cubicBezTo>
                  <a:cubicBezTo>
                    <a:pt x="267" y="9408"/>
                    <a:pt x="267" y="9413"/>
                    <a:pt x="266" y="9418"/>
                  </a:cubicBezTo>
                  <a:cubicBezTo>
                    <a:pt x="265" y="9422"/>
                    <a:pt x="264" y="9427"/>
                    <a:pt x="263" y="9432"/>
                  </a:cubicBezTo>
                  <a:cubicBezTo>
                    <a:pt x="262" y="9437"/>
                    <a:pt x="262" y="9443"/>
                    <a:pt x="260" y="9448"/>
                  </a:cubicBezTo>
                  <a:cubicBezTo>
                    <a:pt x="260" y="9452"/>
                    <a:pt x="259" y="9456"/>
                    <a:pt x="258" y="9459"/>
                  </a:cubicBezTo>
                  <a:cubicBezTo>
                    <a:pt x="257" y="9466"/>
                    <a:pt x="256" y="9472"/>
                    <a:pt x="255" y="9478"/>
                  </a:cubicBezTo>
                  <a:cubicBezTo>
                    <a:pt x="254" y="9483"/>
                    <a:pt x="253" y="9489"/>
                    <a:pt x="252" y="9494"/>
                  </a:cubicBezTo>
                  <a:cubicBezTo>
                    <a:pt x="252" y="9499"/>
                    <a:pt x="251" y="9504"/>
                    <a:pt x="250" y="9509"/>
                  </a:cubicBezTo>
                  <a:cubicBezTo>
                    <a:pt x="249" y="9514"/>
                    <a:pt x="248" y="9519"/>
                    <a:pt x="247" y="9525"/>
                  </a:cubicBezTo>
                  <a:cubicBezTo>
                    <a:pt x="246" y="9528"/>
                    <a:pt x="246" y="9531"/>
                    <a:pt x="245" y="9534"/>
                  </a:cubicBezTo>
                  <a:cubicBezTo>
                    <a:pt x="243" y="9545"/>
                    <a:pt x="241" y="9557"/>
                    <a:pt x="239" y="9568"/>
                  </a:cubicBezTo>
                  <a:cubicBezTo>
                    <a:pt x="239" y="9572"/>
                    <a:pt x="238" y="9576"/>
                    <a:pt x="237" y="9580"/>
                  </a:cubicBezTo>
                  <a:cubicBezTo>
                    <a:pt x="235" y="9591"/>
                    <a:pt x="233" y="9602"/>
                    <a:pt x="231" y="9614"/>
                  </a:cubicBezTo>
                  <a:cubicBezTo>
                    <a:pt x="230" y="9620"/>
                    <a:pt x="229" y="9625"/>
                    <a:pt x="228" y="9631"/>
                  </a:cubicBezTo>
                  <a:cubicBezTo>
                    <a:pt x="227" y="9635"/>
                    <a:pt x="227" y="9640"/>
                    <a:pt x="226" y="9645"/>
                  </a:cubicBezTo>
                  <a:cubicBezTo>
                    <a:pt x="225" y="9650"/>
                    <a:pt x="224" y="9656"/>
                    <a:pt x="223" y="9661"/>
                  </a:cubicBezTo>
                  <a:cubicBezTo>
                    <a:pt x="222" y="9666"/>
                    <a:pt x="221" y="9671"/>
                    <a:pt x="220" y="9676"/>
                  </a:cubicBezTo>
                  <a:cubicBezTo>
                    <a:pt x="220" y="9679"/>
                    <a:pt x="219" y="9683"/>
                    <a:pt x="219" y="9687"/>
                  </a:cubicBezTo>
                  <a:cubicBezTo>
                    <a:pt x="218" y="9693"/>
                    <a:pt x="217" y="9699"/>
                    <a:pt x="215" y="9706"/>
                  </a:cubicBezTo>
                  <a:cubicBezTo>
                    <a:pt x="214" y="9711"/>
                    <a:pt x="213" y="9716"/>
                    <a:pt x="213" y="9722"/>
                  </a:cubicBezTo>
                  <a:cubicBezTo>
                    <a:pt x="212" y="9725"/>
                    <a:pt x="211" y="9729"/>
                    <a:pt x="211" y="9732"/>
                  </a:cubicBezTo>
                  <a:cubicBezTo>
                    <a:pt x="208" y="9744"/>
                    <a:pt x="207" y="9755"/>
                    <a:pt x="205" y="9766"/>
                  </a:cubicBezTo>
                  <a:cubicBezTo>
                    <a:pt x="204" y="9772"/>
                    <a:pt x="203" y="9777"/>
                    <a:pt x="202" y="9782"/>
                  </a:cubicBezTo>
                  <a:cubicBezTo>
                    <a:pt x="201" y="9787"/>
                    <a:pt x="200" y="9792"/>
                    <a:pt x="199" y="9797"/>
                  </a:cubicBezTo>
                  <a:cubicBezTo>
                    <a:pt x="198" y="9802"/>
                    <a:pt x="198" y="9807"/>
                    <a:pt x="197" y="9813"/>
                  </a:cubicBezTo>
                  <a:cubicBezTo>
                    <a:pt x="196" y="9816"/>
                    <a:pt x="195" y="9820"/>
                    <a:pt x="195" y="9824"/>
                  </a:cubicBezTo>
                  <a:cubicBezTo>
                    <a:pt x="193" y="9834"/>
                    <a:pt x="191" y="9845"/>
                    <a:pt x="189" y="9856"/>
                  </a:cubicBezTo>
                  <a:cubicBezTo>
                    <a:pt x="188" y="9862"/>
                    <a:pt x="187" y="9868"/>
                    <a:pt x="186" y="9874"/>
                  </a:cubicBezTo>
                  <a:cubicBezTo>
                    <a:pt x="185" y="9879"/>
                    <a:pt x="184" y="9884"/>
                    <a:pt x="183" y="9889"/>
                  </a:cubicBezTo>
                  <a:cubicBezTo>
                    <a:pt x="183" y="9892"/>
                    <a:pt x="182" y="9895"/>
                    <a:pt x="182" y="9899"/>
                  </a:cubicBezTo>
                  <a:cubicBezTo>
                    <a:pt x="180" y="9905"/>
                    <a:pt x="179" y="9912"/>
                    <a:pt x="178" y="9919"/>
                  </a:cubicBezTo>
                  <a:cubicBezTo>
                    <a:pt x="177" y="9924"/>
                    <a:pt x="176" y="9929"/>
                    <a:pt x="175" y="9934"/>
                  </a:cubicBezTo>
                  <a:cubicBezTo>
                    <a:pt x="174" y="9939"/>
                    <a:pt x="174" y="9943"/>
                    <a:pt x="173" y="9948"/>
                  </a:cubicBezTo>
                  <a:cubicBezTo>
                    <a:pt x="172" y="9952"/>
                    <a:pt x="171" y="9956"/>
                    <a:pt x="171" y="9960"/>
                  </a:cubicBezTo>
                  <a:cubicBezTo>
                    <a:pt x="169" y="9967"/>
                    <a:pt x="168" y="9973"/>
                    <a:pt x="167" y="9980"/>
                  </a:cubicBezTo>
                  <a:cubicBezTo>
                    <a:pt x="166" y="9985"/>
                    <a:pt x="165" y="9990"/>
                    <a:pt x="165" y="9995"/>
                  </a:cubicBezTo>
                  <a:cubicBezTo>
                    <a:pt x="164" y="10000"/>
                    <a:pt x="163" y="10005"/>
                    <a:pt x="162" y="10010"/>
                  </a:cubicBezTo>
                  <a:cubicBezTo>
                    <a:pt x="56" y="10568"/>
                    <a:pt x="0" y="11152"/>
                    <a:pt x="0" y="11754"/>
                  </a:cubicBezTo>
                  <a:cubicBezTo>
                    <a:pt x="0" y="15604"/>
                    <a:pt x="2298" y="18723"/>
                    <a:pt x="5135" y="18723"/>
                  </a:cubicBezTo>
                  <a:cubicBezTo>
                    <a:pt x="5787" y="18723"/>
                    <a:pt x="6406" y="18540"/>
                    <a:pt x="6977" y="18238"/>
                  </a:cubicBezTo>
                  <a:cubicBezTo>
                    <a:pt x="8002" y="20246"/>
                    <a:pt x="9833" y="21600"/>
                    <a:pt x="11950" y="21600"/>
                  </a:cubicBezTo>
                  <a:cubicBezTo>
                    <a:pt x="14357" y="21600"/>
                    <a:pt x="16421" y="19867"/>
                    <a:pt x="17309" y="17388"/>
                  </a:cubicBezTo>
                  <a:cubicBezTo>
                    <a:pt x="19299" y="17096"/>
                    <a:pt x="20890" y="15518"/>
                    <a:pt x="21253" y="13483"/>
                  </a:cubicBezTo>
                  <a:cubicBezTo>
                    <a:pt x="21254" y="13479"/>
                    <a:pt x="21254" y="13475"/>
                    <a:pt x="21255" y="13471"/>
                  </a:cubicBezTo>
                  <a:close/>
                </a:path>
              </a:pathLst>
            </a:custGeom>
            <a:gradFill flip="none" rotWithShape="1">
              <a:gsLst>
                <a:gs pos="0">
                  <a:srgbClr val="4B4B4B"/>
                </a:gs>
                <a:gs pos="17916">
                  <a:srgbClr val="AFAFAF"/>
                </a:gs>
                <a:gs pos="33342">
                  <a:srgbClr val="8C8C8C"/>
                </a:gs>
                <a:gs pos="49473">
                  <a:srgbClr val="737373"/>
                </a:gs>
                <a:gs pos="64607">
                  <a:srgbClr val="A0A0A0"/>
                </a:gs>
                <a:gs pos="85876">
                  <a:srgbClr val="646464"/>
                </a:gs>
              </a:gsLst>
              <a:lin ang="1214308" scaled="0"/>
            </a:gradFill>
            <a:ln w="12700" cap="flat">
              <a:noFill/>
              <a:miter lim="400000"/>
            </a:ln>
            <a:effectLst>
              <a:outerShdw blurRad="177800" dist="202357" dir="7741163" rotWithShape="0">
                <a:srgbClr val="000000">
                  <a:alpha val="64535"/>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61" name="Shape 3761"/>
            <p:cNvSpPr/>
            <p:nvPr/>
          </p:nvSpPr>
          <p:spPr>
            <a:xfrm>
              <a:off x="35897" y="0"/>
              <a:ext cx="2509548" cy="1654436"/>
            </a:xfrm>
            <a:custGeom>
              <a:avLst/>
              <a:gdLst/>
              <a:ahLst/>
              <a:cxnLst>
                <a:cxn ang="0">
                  <a:pos x="wd2" y="hd2"/>
                </a:cxn>
                <a:cxn ang="5400000">
                  <a:pos x="wd2" y="hd2"/>
                </a:cxn>
                <a:cxn ang="10800000">
                  <a:pos x="wd2" y="hd2"/>
                </a:cxn>
                <a:cxn ang="16200000">
                  <a:pos x="wd2" y="hd2"/>
                </a:cxn>
              </a:cxnLst>
              <a:rect l="0" t="0" r="r" b="b"/>
              <a:pathLst>
                <a:path w="21600" h="21600" extrusionOk="0">
                  <a:moveTo>
                    <a:pt x="18298" y="6946"/>
                  </a:moveTo>
                  <a:cubicBezTo>
                    <a:pt x="18287" y="4369"/>
                    <a:pt x="16862" y="2271"/>
                    <a:pt x="15100" y="2271"/>
                  </a:cubicBezTo>
                  <a:cubicBezTo>
                    <a:pt x="14590" y="2271"/>
                    <a:pt x="14116" y="2471"/>
                    <a:pt x="13688" y="2772"/>
                  </a:cubicBezTo>
                  <a:cubicBezTo>
                    <a:pt x="12975" y="1118"/>
                    <a:pt x="11707" y="0"/>
                    <a:pt x="10250" y="0"/>
                  </a:cubicBezTo>
                  <a:cubicBezTo>
                    <a:pt x="8528" y="0"/>
                    <a:pt x="7062" y="1562"/>
                    <a:pt x="6480" y="3749"/>
                  </a:cubicBezTo>
                  <a:cubicBezTo>
                    <a:pt x="6069" y="3592"/>
                    <a:pt x="5641" y="3489"/>
                    <a:pt x="5200" y="3489"/>
                  </a:cubicBezTo>
                  <a:cubicBezTo>
                    <a:pt x="2327" y="3489"/>
                    <a:pt x="0" y="6855"/>
                    <a:pt x="0" y="11002"/>
                  </a:cubicBezTo>
                  <a:cubicBezTo>
                    <a:pt x="0" y="15146"/>
                    <a:pt x="2327" y="18504"/>
                    <a:pt x="5200" y="18504"/>
                  </a:cubicBezTo>
                  <a:cubicBezTo>
                    <a:pt x="5860" y="18504"/>
                    <a:pt x="6487" y="18306"/>
                    <a:pt x="7065" y="17982"/>
                  </a:cubicBezTo>
                  <a:cubicBezTo>
                    <a:pt x="8103" y="20142"/>
                    <a:pt x="9956" y="21600"/>
                    <a:pt x="12100" y="21600"/>
                  </a:cubicBezTo>
                  <a:cubicBezTo>
                    <a:pt x="14538" y="21600"/>
                    <a:pt x="16628" y="19734"/>
                    <a:pt x="17527" y="17066"/>
                  </a:cubicBezTo>
                  <a:cubicBezTo>
                    <a:pt x="19826" y="16708"/>
                    <a:pt x="21600" y="14546"/>
                    <a:pt x="21600" y="11909"/>
                  </a:cubicBezTo>
                  <a:cubicBezTo>
                    <a:pt x="21600" y="9578"/>
                    <a:pt x="20207" y="7625"/>
                    <a:pt x="18298" y="6946"/>
                  </a:cubicBezTo>
                  <a:close/>
                </a:path>
              </a:pathLst>
            </a:custGeom>
            <a:gradFill flip="none" rotWithShape="1">
              <a:gsLst>
                <a:gs pos="0">
                  <a:srgbClr val="7D7D7D"/>
                </a:gs>
                <a:gs pos="100000">
                  <a:srgbClr val="AFAFAF"/>
                </a:gs>
              </a:gsLst>
              <a:lin ang="1214308"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62" name="Shape 3762"/>
            <p:cNvSpPr/>
            <p:nvPr/>
          </p:nvSpPr>
          <p:spPr>
            <a:xfrm>
              <a:off x="35897" y="0"/>
              <a:ext cx="2509548" cy="1654436"/>
            </a:xfrm>
            <a:custGeom>
              <a:avLst/>
              <a:gdLst/>
              <a:ahLst/>
              <a:cxnLst>
                <a:cxn ang="0">
                  <a:pos x="wd2" y="hd2"/>
                </a:cxn>
                <a:cxn ang="5400000">
                  <a:pos x="wd2" y="hd2"/>
                </a:cxn>
                <a:cxn ang="10800000">
                  <a:pos x="wd2" y="hd2"/>
                </a:cxn>
                <a:cxn ang="16200000">
                  <a:pos x="wd2" y="hd2"/>
                </a:cxn>
              </a:cxnLst>
              <a:rect l="0" t="0" r="r" b="b"/>
              <a:pathLst>
                <a:path w="21600" h="21600" extrusionOk="0">
                  <a:moveTo>
                    <a:pt x="17516" y="16911"/>
                  </a:moveTo>
                  <a:lnTo>
                    <a:pt x="17461" y="16920"/>
                  </a:lnTo>
                  <a:lnTo>
                    <a:pt x="17435" y="16995"/>
                  </a:lnTo>
                  <a:cubicBezTo>
                    <a:pt x="16524" y="19698"/>
                    <a:pt x="14430" y="21444"/>
                    <a:pt x="12100" y="21444"/>
                  </a:cubicBezTo>
                  <a:cubicBezTo>
                    <a:pt x="10068" y="21444"/>
                    <a:pt x="8217" y="20115"/>
                    <a:pt x="7148" y="17890"/>
                  </a:cubicBezTo>
                  <a:lnTo>
                    <a:pt x="7103" y="17794"/>
                  </a:lnTo>
                  <a:lnTo>
                    <a:pt x="7029" y="17835"/>
                  </a:lnTo>
                  <a:cubicBezTo>
                    <a:pt x="6424" y="18175"/>
                    <a:pt x="5808" y="18348"/>
                    <a:pt x="5200" y="18348"/>
                  </a:cubicBezTo>
                  <a:cubicBezTo>
                    <a:pt x="2389" y="18348"/>
                    <a:pt x="103" y="15052"/>
                    <a:pt x="103" y="11002"/>
                  </a:cubicBezTo>
                  <a:cubicBezTo>
                    <a:pt x="103" y="6945"/>
                    <a:pt x="2389" y="3645"/>
                    <a:pt x="5200" y="3645"/>
                  </a:cubicBezTo>
                  <a:cubicBezTo>
                    <a:pt x="5594" y="3645"/>
                    <a:pt x="6004" y="3728"/>
                    <a:pt x="6455" y="3900"/>
                  </a:cubicBezTo>
                  <a:lnTo>
                    <a:pt x="6542" y="3933"/>
                  </a:lnTo>
                  <a:lnTo>
                    <a:pt x="6575" y="3807"/>
                  </a:lnTo>
                  <a:cubicBezTo>
                    <a:pt x="7156" y="1623"/>
                    <a:pt x="8633" y="156"/>
                    <a:pt x="10250" y="156"/>
                  </a:cubicBezTo>
                  <a:cubicBezTo>
                    <a:pt x="11620" y="156"/>
                    <a:pt x="12873" y="1166"/>
                    <a:pt x="13602" y="2858"/>
                  </a:cubicBezTo>
                  <a:lnTo>
                    <a:pt x="13650" y="2970"/>
                  </a:lnTo>
                  <a:lnTo>
                    <a:pt x="13731" y="2914"/>
                  </a:lnTo>
                  <a:cubicBezTo>
                    <a:pt x="14190" y="2591"/>
                    <a:pt x="14650" y="2428"/>
                    <a:pt x="15100" y="2428"/>
                  </a:cubicBezTo>
                  <a:cubicBezTo>
                    <a:pt x="16796" y="2428"/>
                    <a:pt x="18185" y="4455"/>
                    <a:pt x="18195" y="6947"/>
                  </a:cubicBezTo>
                  <a:lnTo>
                    <a:pt x="18196" y="7070"/>
                  </a:lnTo>
                  <a:lnTo>
                    <a:pt x="18274" y="7098"/>
                  </a:lnTo>
                  <a:cubicBezTo>
                    <a:pt x="20202" y="7784"/>
                    <a:pt x="21497" y="9718"/>
                    <a:pt x="21497" y="11909"/>
                  </a:cubicBezTo>
                  <a:cubicBezTo>
                    <a:pt x="21497" y="14407"/>
                    <a:pt x="19786" y="16557"/>
                    <a:pt x="17516" y="16911"/>
                  </a:cubicBezTo>
                  <a:close/>
                  <a:moveTo>
                    <a:pt x="18298" y="6946"/>
                  </a:moveTo>
                  <a:cubicBezTo>
                    <a:pt x="18287" y="4369"/>
                    <a:pt x="16862" y="2271"/>
                    <a:pt x="15100" y="2271"/>
                  </a:cubicBezTo>
                  <a:cubicBezTo>
                    <a:pt x="14590" y="2271"/>
                    <a:pt x="14116" y="2471"/>
                    <a:pt x="13688" y="2772"/>
                  </a:cubicBezTo>
                  <a:cubicBezTo>
                    <a:pt x="12975" y="1118"/>
                    <a:pt x="11707" y="0"/>
                    <a:pt x="10250" y="0"/>
                  </a:cubicBezTo>
                  <a:cubicBezTo>
                    <a:pt x="8528" y="0"/>
                    <a:pt x="7062" y="1562"/>
                    <a:pt x="6480" y="3749"/>
                  </a:cubicBezTo>
                  <a:cubicBezTo>
                    <a:pt x="6069" y="3592"/>
                    <a:pt x="5641" y="3489"/>
                    <a:pt x="5200" y="3489"/>
                  </a:cubicBezTo>
                  <a:cubicBezTo>
                    <a:pt x="2327" y="3489"/>
                    <a:pt x="0" y="6855"/>
                    <a:pt x="0" y="11002"/>
                  </a:cubicBezTo>
                  <a:cubicBezTo>
                    <a:pt x="0" y="15146"/>
                    <a:pt x="2327" y="18504"/>
                    <a:pt x="5200" y="18504"/>
                  </a:cubicBezTo>
                  <a:cubicBezTo>
                    <a:pt x="5860" y="18504"/>
                    <a:pt x="6487" y="18306"/>
                    <a:pt x="7065" y="17982"/>
                  </a:cubicBezTo>
                  <a:cubicBezTo>
                    <a:pt x="8103" y="20142"/>
                    <a:pt x="9956" y="21600"/>
                    <a:pt x="12100" y="21600"/>
                  </a:cubicBezTo>
                  <a:cubicBezTo>
                    <a:pt x="14538" y="21600"/>
                    <a:pt x="16628" y="19734"/>
                    <a:pt x="17527" y="17066"/>
                  </a:cubicBezTo>
                  <a:cubicBezTo>
                    <a:pt x="19826" y="16708"/>
                    <a:pt x="21600" y="14546"/>
                    <a:pt x="21600" y="11909"/>
                  </a:cubicBezTo>
                  <a:cubicBezTo>
                    <a:pt x="21600" y="9578"/>
                    <a:pt x="20207" y="7625"/>
                    <a:pt x="18298" y="6946"/>
                  </a:cubicBezTo>
                  <a:close/>
                </a:path>
              </a:pathLst>
            </a:custGeom>
            <a:solidFill>
              <a:srgbClr val="AFAFA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68" name="Group 3768"/>
          <p:cNvGrpSpPr/>
          <p:nvPr/>
        </p:nvGrpSpPr>
        <p:grpSpPr>
          <a:xfrm>
            <a:off x="6217309" y="4791473"/>
            <a:ext cx="1773804" cy="1396817"/>
            <a:chOff x="0" y="0"/>
            <a:chExt cx="3547607" cy="2793633"/>
          </a:xfrm>
        </p:grpSpPr>
        <p:sp>
          <p:nvSpPr>
            <p:cNvPr id="3764" name="Shape 3764"/>
            <p:cNvSpPr/>
            <p:nvPr/>
          </p:nvSpPr>
          <p:spPr>
            <a:xfrm>
              <a:off x="0" y="13508"/>
              <a:ext cx="3547608" cy="278012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cubicBezTo>
                    <a:pt x="21600" y="12105"/>
                    <a:pt x="21600" y="12103"/>
                    <a:pt x="21600" y="12101"/>
                  </a:cubicBezTo>
                  <a:cubicBezTo>
                    <a:pt x="21600" y="9965"/>
                    <a:pt x="20412" y="8183"/>
                    <a:pt x="18835" y="7767"/>
                  </a:cubicBezTo>
                  <a:cubicBezTo>
                    <a:pt x="18635" y="7714"/>
                    <a:pt x="18483" y="7509"/>
                    <a:pt x="18460" y="7251"/>
                  </a:cubicBezTo>
                  <a:cubicBezTo>
                    <a:pt x="18440" y="7038"/>
                    <a:pt x="18410" y="6829"/>
                    <a:pt x="18377" y="6622"/>
                  </a:cubicBezTo>
                  <a:cubicBezTo>
                    <a:pt x="18370" y="6583"/>
                    <a:pt x="18368" y="6543"/>
                    <a:pt x="18361" y="6504"/>
                  </a:cubicBezTo>
                  <a:cubicBezTo>
                    <a:pt x="18343" y="6398"/>
                    <a:pt x="18318" y="6296"/>
                    <a:pt x="18296" y="6191"/>
                  </a:cubicBezTo>
                  <a:cubicBezTo>
                    <a:pt x="18268" y="6049"/>
                    <a:pt x="18242" y="5906"/>
                    <a:pt x="18208" y="5768"/>
                  </a:cubicBezTo>
                  <a:cubicBezTo>
                    <a:pt x="18202" y="5743"/>
                    <a:pt x="18193" y="5719"/>
                    <a:pt x="18187" y="5694"/>
                  </a:cubicBezTo>
                  <a:cubicBezTo>
                    <a:pt x="18132" y="5481"/>
                    <a:pt x="18073" y="5271"/>
                    <a:pt x="18006" y="5066"/>
                  </a:cubicBezTo>
                  <a:cubicBezTo>
                    <a:pt x="17995" y="5034"/>
                    <a:pt x="17982" y="5004"/>
                    <a:pt x="17971" y="4973"/>
                  </a:cubicBezTo>
                  <a:cubicBezTo>
                    <a:pt x="17905" y="4779"/>
                    <a:pt x="17836" y="4586"/>
                    <a:pt x="17759" y="4400"/>
                  </a:cubicBezTo>
                  <a:cubicBezTo>
                    <a:pt x="16672" y="1783"/>
                    <a:pt x="14516" y="0"/>
                    <a:pt x="12032" y="0"/>
                  </a:cubicBezTo>
                  <a:cubicBezTo>
                    <a:pt x="9387" y="0"/>
                    <a:pt x="7111" y="2025"/>
                    <a:pt x="6105" y="4930"/>
                  </a:cubicBezTo>
                  <a:cubicBezTo>
                    <a:pt x="6013" y="5194"/>
                    <a:pt x="5783" y="5340"/>
                    <a:pt x="5563" y="5270"/>
                  </a:cubicBezTo>
                  <a:cubicBezTo>
                    <a:pt x="5204" y="5155"/>
                    <a:pt x="4827" y="5097"/>
                    <a:pt x="4440" y="5100"/>
                  </a:cubicBezTo>
                  <a:cubicBezTo>
                    <a:pt x="1973" y="5127"/>
                    <a:pt x="0" y="7667"/>
                    <a:pt x="0" y="10815"/>
                  </a:cubicBezTo>
                  <a:cubicBezTo>
                    <a:pt x="0" y="10817"/>
                    <a:pt x="0" y="10819"/>
                    <a:pt x="0" y="10822"/>
                  </a:cubicBezTo>
                  <a:cubicBezTo>
                    <a:pt x="0" y="10824"/>
                    <a:pt x="0" y="10825"/>
                    <a:pt x="0" y="10827"/>
                  </a:cubicBezTo>
                  <a:cubicBezTo>
                    <a:pt x="0" y="10829"/>
                    <a:pt x="0" y="10832"/>
                    <a:pt x="0" y="10834"/>
                  </a:cubicBezTo>
                  <a:cubicBezTo>
                    <a:pt x="0" y="10836"/>
                    <a:pt x="0" y="10837"/>
                    <a:pt x="0" y="10838"/>
                  </a:cubicBezTo>
                  <a:cubicBezTo>
                    <a:pt x="0" y="10841"/>
                    <a:pt x="0" y="10843"/>
                    <a:pt x="0" y="10846"/>
                  </a:cubicBezTo>
                  <a:cubicBezTo>
                    <a:pt x="0" y="10848"/>
                    <a:pt x="0" y="10849"/>
                    <a:pt x="0" y="10850"/>
                  </a:cubicBezTo>
                  <a:cubicBezTo>
                    <a:pt x="0" y="10853"/>
                    <a:pt x="0" y="10855"/>
                    <a:pt x="0" y="10858"/>
                  </a:cubicBezTo>
                  <a:cubicBezTo>
                    <a:pt x="0" y="10859"/>
                    <a:pt x="0" y="10861"/>
                    <a:pt x="0" y="10862"/>
                  </a:cubicBezTo>
                  <a:cubicBezTo>
                    <a:pt x="0" y="10865"/>
                    <a:pt x="0" y="10867"/>
                    <a:pt x="0" y="10869"/>
                  </a:cubicBezTo>
                  <a:cubicBezTo>
                    <a:pt x="0" y="10871"/>
                    <a:pt x="0" y="10873"/>
                    <a:pt x="0" y="10874"/>
                  </a:cubicBezTo>
                  <a:cubicBezTo>
                    <a:pt x="0" y="10877"/>
                    <a:pt x="0" y="10879"/>
                    <a:pt x="0" y="10882"/>
                  </a:cubicBezTo>
                  <a:cubicBezTo>
                    <a:pt x="0" y="10883"/>
                    <a:pt x="0" y="10885"/>
                    <a:pt x="0" y="10886"/>
                  </a:cubicBezTo>
                  <a:cubicBezTo>
                    <a:pt x="0" y="10889"/>
                    <a:pt x="0" y="10891"/>
                    <a:pt x="0" y="10893"/>
                  </a:cubicBezTo>
                  <a:cubicBezTo>
                    <a:pt x="0" y="10895"/>
                    <a:pt x="0" y="10896"/>
                    <a:pt x="0" y="10898"/>
                  </a:cubicBezTo>
                  <a:cubicBezTo>
                    <a:pt x="0" y="10901"/>
                    <a:pt x="0" y="10903"/>
                    <a:pt x="0" y="10905"/>
                  </a:cubicBezTo>
                  <a:cubicBezTo>
                    <a:pt x="0" y="10907"/>
                    <a:pt x="0" y="10909"/>
                    <a:pt x="0" y="10910"/>
                  </a:cubicBezTo>
                  <a:cubicBezTo>
                    <a:pt x="0" y="10912"/>
                    <a:pt x="0" y="10915"/>
                    <a:pt x="0" y="10917"/>
                  </a:cubicBezTo>
                  <a:cubicBezTo>
                    <a:pt x="0" y="10919"/>
                    <a:pt x="0" y="10920"/>
                    <a:pt x="0" y="10922"/>
                  </a:cubicBezTo>
                  <a:cubicBezTo>
                    <a:pt x="0" y="10924"/>
                    <a:pt x="0" y="10927"/>
                    <a:pt x="0" y="10929"/>
                  </a:cubicBezTo>
                  <a:cubicBezTo>
                    <a:pt x="0" y="10931"/>
                    <a:pt x="0" y="10932"/>
                    <a:pt x="0" y="10934"/>
                  </a:cubicBezTo>
                  <a:cubicBezTo>
                    <a:pt x="0" y="10936"/>
                    <a:pt x="0" y="10939"/>
                    <a:pt x="0" y="10941"/>
                  </a:cubicBezTo>
                  <a:cubicBezTo>
                    <a:pt x="0" y="10943"/>
                    <a:pt x="0" y="10944"/>
                    <a:pt x="0" y="10945"/>
                  </a:cubicBezTo>
                  <a:cubicBezTo>
                    <a:pt x="0" y="10948"/>
                    <a:pt x="0" y="10950"/>
                    <a:pt x="0" y="10953"/>
                  </a:cubicBezTo>
                  <a:cubicBezTo>
                    <a:pt x="0" y="10954"/>
                    <a:pt x="0" y="10956"/>
                    <a:pt x="0" y="10957"/>
                  </a:cubicBezTo>
                  <a:cubicBezTo>
                    <a:pt x="0" y="10960"/>
                    <a:pt x="0" y="10962"/>
                    <a:pt x="0" y="10965"/>
                  </a:cubicBezTo>
                  <a:cubicBezTo>
                    <a:pt x="0" y="10966"/>
                    <a:pt x="0" y="10968"/>
                    <a:pt x="0" y="10970"/>
                  </a:cubicBezTo>
                  <a:cubicBezTo>
                    <a:pt x="0" y="10972"/>
                    <a:pt x="0" y="10975"/>
                    <a:pt x="0" y="10977"/>
                  </a:cubicBezTo>
                  <a:cubicBezTo>
                    <a:pt x="0" y="10979"/>
                    <a:pt x="0" y="10980"/>
                    <a:pt x="0" y="10981"/>
                  </a:cubicBezTo>
                  <a:cubicBezTo>
                    <a:pt x="0" y="10984"/>
                    <a:pt x="0" y="10986"/>
                    <a:pt x="0" y="10989"/>
                  </a:cubicBezTo>
                  <a:cubicBezTo>
                    <a:pt x="0" y="10990"/>
                    <a:pt x="0" y="10992"/>
                    <a:pt x="0" y="10993"/>
                  </a:cubicBezTo>
                  <a:cubicBezTo>
                    <a:pt x="0" y="10996"/>
                    <a:pt x="0" y="10998"/>
                    <a:pt x="0" y="11000"/>
                  </a:cubicBezTo>
                  <a:cubicBezTo>
                    <a:pt x="0" y="11002"/>
                    <a:pt x="0" y="11003"/>
                    <a:pt x="0" y="11005"/>
                  </a:cubicBezTo>
                  <a:cubicBezTo>
                    <a:pt x="0" y="11007"/>
                    <a:pt x="0" y="11010"/>
                    <a:pt x="0" y="11012"/>
                  </a:cubicBezTo>
                  <a:cubicBezTo>
                    <a:pt x="0" y="11014"/>
                    <a:pt x="0" y="11015"/>
                    <a:pt x="0" y="11017"/>
                  </a:cubicBezTo>
                  <a:cubicBezTo>
                    <a:pt x="0" y="11019"/>
                    <a:pt x="0" y="11021"/>
                    <a:pt x="0" y="11024"/>
                  </a:cubicBezTo>
                  <a:cubicBezTo>
                    <a:pt x="0" y="11026"/>
                    <a:pt x="0" y="11027"/>
                    <a:pt x="0" y="11029"/>
                  </a:cubicBezTo>
                  <a:cubicBezTo>
                    <a:pt x="0" y="11031"/>
                    <a:pt x="0" y="11034"/>
                    <a:pt x="0" y="11036"/>
                  </a:cubicBezTo>
                  <a:cubicBezTo>
                    <a:pt x="0" y="11038"/>
                    <a:pt x="0" y="11040"/>
                    <a:pt x="0" y="11041"/>
                  </a:cubicBezTo>
                  <a:cubicBezTo>
                    <a:pt x="0" y="11044"/>
                    <a:pt x="0" y="11046"/>
                    <a:pt x="0" y="11048"/>
                  </a:cubicBezTo>
                  <a:cubicBezTo>
                    <a:pt x="0" y="11050"/>
                    <a:pt x="0" y="11051"/>
                    <a:pt x="0" y="11053"/>
                  </a:cubicBezTo>
                  <a:cubicBezTo>
                    <a:pt x="0" y="11055"/>
                    <a:pt x="0" y="11058"/>
                    <a:pt x="0" y="11060"/>
                  </a:cubicBezTo>
                  <a:cubicBezTo>
                    <a:pt x="0" y="11062"/>
                    <a:pt x="0" y="11063"/>
                    <a:pt x="0" y="11064"/>
                  </a:cubicBezTo>
                  <a:cubicBezTo>
                    <a:pt x="0" y="11066"/>
                    <a:pt x="0" y="11066"/>
                    <a:pt x="0" y="11067"/>
                  </a:cubicBezTo>
                  <a:cubicBezTo>
                    <a:pt x="0" y="11070"/>
                    <a:pt x="0" y="11073"/>
                    <a:pt x="0" y="11076"/>
                  </a:cubicBezTo>
                  <a:cubicBezTo>
                    <a:pt x="0" y="11080"/>
                    <a:pt x="0" y="11084"/>
                    <a:pt x="0" y="11088"/>
                  </a:cubicBezTo>
                  <a:lnTo>
                    <a:pt x="0" y="11088"/>
                  </a:lnTo>
                  <a:cubicBezTo>
                    <a:pt x="0" y="11089"/>
                    <a:pt x="0" y="11090"/>
                    <a:pt x="0" y="11091"/>
                  </a:cubicBezTo>
                  <a:cubicBezTo>
                    <a:pt x="0" y="11094"/>
                    <a:pt x="0" y="11097"/>
                    <a:pt x="0" y="11100"/>
                  </a:cubicBezTo>
                  <a:cubicBezTo>
                    <a:pt x="0" y="11104"/>
                    <a:pt x="0" y="11108"/>
                    <a:pt x="0" y="11112"/>
                  </a:cubicBezTo>
                  <a:lnTo>
                    <a:pt x="0" y="11112"/>
                  </a:lnTo>
                  <a:cubicBezTo>
                    <a:pt x="0" y="11115"/>
                    <a:pt x="0" y="11117"/>
                    <a:pt x="0" y="11120"/>
                  </a:cubicBezTo>
                  <a:cubicBezTo>
                    <a:pt x="0" y="11121"/>
                    <a:pt x="0" y="11123"/>
                    <a:pt x="0" y="11124"/>
                  </a:cubicBezTo>
                  <a:cubicBezTo>
                    <a:pt x="0" y="11127"/>
                    <a:pt x="0" y="11129"/>
                    <a:pt x="0" y="11131"/>
                  </a:cubicBezTo>
                  <a:cubicBezTo>
                    <a:pt x="0" y="11133"/>
                    <a:pt x="0" y="11135"/>
                    <a:pt x="0" y="11136"/>
                  </a:cubicBezTo>
                  <a:cubicBezTo>
                    <a:pt x="0" y="11139"/>
                    <a:pt x="0" y="11141"/>
                    <a:pt x="0" y="11143"/>
                  </a:cubicBezTo>
                  <a:cubicBezTo>
                    <a:pt x="0" y="11145"/>
                    <a:pt x="0" y="11146"/>
                    <a:pt x="0" y="11148"/>
                  </a:cubicBezTo>
                  <a:cubicBezTo>
                    <a:pt x="0" y="11150"/>
                    <a:pt x="0" y="11153"/>
                    <a:pt x="0" y="11155"/>
                  </a:cubicBezTo>
                  <a:cubicBezTo>
                    <a:pt x="0" y="11157"/>
                    <a:pt x="0" y="11158"/>
                    <a:pt x="0" y="11160"/>
                  </a:cubicBezTo>
                  <a:cubicBezTo>
                    <a:pt x="0" y="11162"/>
                    <a:pt x="0" y="11164"/>
                    <a:pt x="0" y="11167"/>
                  </a:cubicBezTo>
                  <a:cubicBezTo>
                    <a:pt x="0" y="11169"/>
                    <a:pt x="0" y="11170"/>
                    <a:pt x="0" y="11172"/>
                  </a:cubicBezTo>
                  <a:cubicBezTo>
                    <a:pt x="0" y="11174"/>
                    <a:pt x="0" y="11177"/>
                    <a:pt x="0" y="11179"/>
                  </a:cubicBezTo>
                  <a:cubicBezTo>
                    <a:pt x="0" y="11181"/>
                    <a:pt x="0" y="11182"/>
                    <a:pt x="0" y="11184"/>
                  </a:cubicBezTo>
                  <a:cubicBezTo>
                    <a:pt x="0" y="11186"/>
                    <a:pt x="0" y="11188"/>
                    <a:pt x="0" y="11191"/>
                  </a:cubicBezTo>
                  <a:cubicBezTo>
                    <a:pt x="0" y="11193"/>
                    <a:pt x="0" y="11194"/>
                    <a:pt x="0" y="11196"/>
                  </a:cubicBezTo>
                  <a:cubicBezTo>
                    <a:pt x="0" y="11198"/>
                    <a:pt x="0" y="11200"/>
                    <a:pt x="0" y="11203"/>
                  </a:cubicBezTo>
                  <a:cubicBezTo>
                    <a:pt x="0" y="11204"/>
                    <a:pt x="0" y="11206"/>
                    <a:pt x="0" y="11207"/>
                  </a:cubicBezTo>
                  <a:cubicBezTo>
                    <a:pt x="0" y="11210"/>
                    <a:pt x="0" y="11212"/>
                    <a:pt x="0" y="11215"/>
                  </a:cubicBezTo>
                  <a:cubicBezTo>
                    <a:pt x="0" y="11216"/>
                    <a:pt x="0" y="11218"/>
                    <a:pt x="0" y="11220"/>
                  </a:cubicBezTo>
                  <a:cubicBezTo>
                    <a:pt x="0" y="11222"/>
                    <a:pt x="0" y="11224"/>
                    <a:pt x="0" y="11227"/>
                  </a:cubicBezTo>
                  <a:cubicBezTo>
                    <a:pt x="0" y="11229"/>
                    <a:pt x="0" y="11230"/>
                    <a:pt x="0" y="11231"/>
                  </a:cubicBezTo>
                  <a:cubicBezTo>
                    <a:pt x="0" y="11234"/>
                    <a:pt x="0" y="11236"/>
                    <a:pt x="0" y="11239"/>
                  </a:cubicBezTo>
                  <a:cubicBezTo>
                    <a:pt x="0" y="11240"/>
                    <a:pt x="0" y="11242"/>
                    <a:pt x="0" y="11243"/>
                  </a:cubicBezTo>
                  <a:cubicBezTo>
                    <a:pt x="0" y="11246"/>
                    <a:pt x="0" y="11248"/>
                    <a:pt x="0" y="11251"/>
                  </a:cubicBezTo>
                  <a:cubicBezTo>
                    <a:pt x="0" y="11252"/>
                    <a:pt x="0" y="11253"/>
                    <a:pt x="0" y="11255"/>
                  </a:cubicBezTo>
                  <a:cubicBezTo>
                    <a:pt x="0" y="11257"/>
                    <a:pt x="0" y="11260"/>
                    <a:pt x="0" y="11262"/>
                  </a:cubicBezTo>
                  <a:cubicBezTo>
                    <a:pt x="0" y="11264"/>
                    <a:pt x="0" y="11266"/>
                    <a:pt x="0" y="11267"/>
                  </a:cubicBezTo>
                  <a:cubicBezTo>
                    <a:pt x="0" y="11270"/>
                    <a:pt x="0" y="11272"/>
                    <a:pt x="0" y="11274"/>
                  </a:cubicBezTo>
                  <a:cubicBezTo>
                    <a:pt x="0" y="11276"/>
                    <a:pt x="0" y="11277"/>
                    <a:pt x="0" y="11279"/>
                  </a:cubicBezTo>
                  <a:cubicBezTo>
                    <a:pt x="0" y="11281"/>
                    <a:pt x="0" y="11284"/>
                    <a:pt x="0" y="11286"/>
                  </a:cubicBezTo>
                  <a:cubicBezTo>
                    <a:pt x="0" y="11288"/>
                    <a:pt x="0" y="11290"/>
                    <a:pt x="0" y="11291"/>
                  </a:cubicBezTo>
                  <a:cubicBezTo>
                    <a:pt x="0" y="11293"/>
                    <a:pt x="0" y="11296"/>
                    <a:pt x="0" y="11298"/>
                  </a:cubicBezTo>
                  <a:cubicBezTo>
                    <a:pt x="0" y="11300"/>
                    <a:pt x="0" y="11301"/>
                    <a:pt x="0" y="11302"/>
                  </a:cubicBezTo>
                  <a:cubicBezTo>
                    <a:pt x="0" y="11305"/>
                    <a:pt x="0" y="11307"/>
                    <a:pt x="0" y="11310"/>
                  </a:cubicBezTo>
                  <a:cubicBezTo>
                    <a:pt x="0" y="11311"/>
                    <a:pt x="0" y="11313"/>
                    <a:pt x="0" y="11314"/>
                  </a:cubicBezTo>
                  <a:cubicBezTo>
                    <a:pt x="0" y="11317"/>
                    <a:pt x="0" y="11319"/>
                    <a:pt x="0" y="11322"/>
                  </a:cubicBezTo>
                  <a:cubicBezTo>
                    <a:pt x="0" y="11323"/>
                    <a:pt x="0" y="11325"/>
                    <a:pt x="0" y="11326"/>
                  </a:cubicBezTo>
                  <a:cubicBezTo>
                    <a:pt x="0" y="11329"/>
                    <a:pt x="0" y="11331"/>
                    <a:pt x="0" y="11334"/>
                  </a:cubicBezTo>
                  <a:cubicBezTo>
                    <a:pt x="0" y="11335"/>
                    <a:pt x="0" y="11337"/>
                    <a:pt x="0" y="11339"/>
                  </a:cubicBezTo>
                  <a:cubicBezTo>
                    <a:pt x="0" y="11341"/>
                    <a:pt x="0" y="11343"/>
                    <a:pt x="0" y="11346"/>
                  </a:cubicBezTo>
                  <a:cubicBezTo>
                    <a:pt x="0" y="11347"/>
                    <a:pt x="0" y="11349"/>
                    <a:pt x="0" y="11350"/>
                  </a:cubicBezTo>
                  <a:cubicBezTo>
                    <a:pt x="0" y="11353"/>
                    <a:pt x="0" y="11355"/>
                    <a:pt x="0" y="11357"/>
                  </a:cubicBezTo>
                  <a:cubicBezTo>
                    <a:pt x="0" y="11359"/>
                    <a:pt x="0" y="11361"/>
                    <a:pt x="0" y="11362"/>
                  </a:cubicBezTo>
                  <a:cubicBezTo>
                    <a:pt x="0" y="11365"/>
                    <a:pt x="0" y="11367"/>
                    <a:pt x="0" y="11369"/>
                  </a:cubicBezTo>
                  <a:cubicBezTo>
                    <a:pt x="0" y="11371"/>
                    <a:pt x="0" y="11373"/>
                    <a:pt x="0" y="11374"/>
                  </a:cubicBezTo>
                  <a:cubicBezTo>
                    <a:pt x="0" y="11376"/>
                    <a:pt x="0" y="11379"/>
                    <a:pt x="0" y="11381"/>
                  </a:cubicBezTo>
                  <a:cubicBezTo>
                    <a:pt x="0" y="11383"/>
                    <a:pt x="0" y="11384"/>
                    <a:pt x="0" y="11386"/>
                  </a:cubicBezTo>
                  <a:cubicBezTo>
                    <a:pt x="0" y="11388"/>
                    <a:pt x="0" y="11391"/>
                    <a:pt x="0" y="11393"/>
                  </a:cubicBezTo>
                  <a:cubicBezTo>
                    <a:pt x="0" y="11395"/>
                    <a:pt x="0" y="11396"/>
                    <a:pt x="0" y="11398"/>
                  </a:cubicBezTo>
                  <a:cubicBezTo>
                    <a:pt x="0" y="11400"/>
                    <a:pt x="0" y="11403"/>
                    <a:pt x="0" y="11405"/>
                  </a:cubicBezTo>
                  <a:cubicBezTo>
                    <a:pt x="0" y="11407"/>
                    <a:pt x="0" y="11408"/>
                    <a:pt x="0" y="11410"/>
                  </a:cubicBezTo>
                  <a:cubicBezTo>
                    <a:pt x="0" y="11412"/>
                    <a:pt x="0" y="11414"/>
                    <a:pt x="0" y="11417"/>
                  </a:cubicBezTo>
                  <a:cubicBezTo>
                    <a:pt x="0" y="11419"/>
                    <a:pt x="0" y="11420"/>
                    <a:pt x="0" y="11422"/>
                  </a:cubicBezTo>
                  <a:cubicBezTo>
                    <a:pt x="0" y="11424"/>
                    <a:pt x="0" y="11427"/>
                    <a:pt x="0" y="11429"/>
                  </a:cubicBezTo>
                  <a:cubicBezTo>
                    <a:pt x="0" y="11431"/>
                    <a:pt x="0" y="11432"/>
                    <a:pt x="0" y="11434"/>
                  </a:cubicBezTo>
                  <a:cubicBezTo>
                    <a:pt x="0" y="11436"/>
                    <a:pt x="0" y="11438"/>
                    <a:pt x="0" y="11441"/>
                  </a:cubicBezTo>
                  <a:cubicBezTo>
                    <a:pt x="0" y="11443"/>
                    <a:pt x="0" y="11444"/>
                    <a:pt x="0" y="11445"/>
                  </a:cubicBezTo>
                  <a:cubicBezTo>
                    <a:pt x="0" y="11448"/>
                    <a:pt x="0" y="11451"/>
                    <a:pt x="0" y="11453"/>
                  </a:cubicBezTo>
                  <a:cubicBezTo>
                    <a:pt x="0" y="11454"/>
                    <a:pt x="0" y="11456"/>
                    <a:pt x="0" y="11457"/>
                  </a:cubicBezTo>
                  <a:cubicBezTo>
                    <a:pt x="0" y="11460"/>
                    <a:pt x="0" y="11462"/>
                    <a:pt x="0" y="11465"/>
                  </a:cubicBezTo>
                  <a:cubicBezTo>
                    <a:pt x="0" y="11466"/>
                    <a:pt x="0" y="11468"/>
                    <a:pt x="0" y="11469"/>
                  </a:cubicBezTo>
                  <a:cubicBezTo>
                    <a:pt x="0" y="11472"/>
                    <a:pt x="0" y="11474"/>
                    <a:pt x="0" y="11476"/>
                  </a:cubicBezTo>
                  <a:cubicBezTo>
                    <a:pt x="0" y="11478"/>
                    <a:pt x="0" y="11480"/>
                    <a:pt x="0" y="11481"/>
                  </a:cubicBezTo>
                  <a:cubicBezTo>
                    <a:pt x="0" y="11484"/>
                    <a:pt x="0" y="11486"/>
                    <a:pt x="0" y="11488"/>
                  </a:cubicBezTo>
                  <a:cubicBezTo>
                    <a:pt x="0" y="11490"/>
                    <a:pt x="0" y="11492"/>
                    <a:pt x="0" y="11493"/>
                  </a:cubicBezTo>
                  <a:cubicBezTo>
                    <a:pt x="0" y="11496"/>
                    <a:pt x="0" y="11498"/>
                    <a:pt x="0" y="11500"/>
                  </a:cubicBezTo>
                  <a:cubicBezTo>
                    <a:pt x="0" y="11502"/>
                    <a:pt x="0" y="11504"/>
                    <a:pt x="0" y="11505"/>
                  </a:cubicBezTo>
                  <a:cubicBezTo>
                    <a:pt x="0" y="11508"/>
                    <a:pt x="0" y="11510"/>
                    <a:pt x="0" y="11512"/>
                  </a:cubicBezTo>
                  <a:cubicBezTo>
                    <a:pt x="0" y="11514"/>
                    <a:pt x="0" y="11516"/>
                    <a:pt x="0" y="11517"/>
                  </a:cubicBezTo>
                  <a:cubicBezTo>
                    <a:pt x="0" y="11519"/>
                    <a:pt x="0" y="11522"/>
                    <a:pt x="0" y="11524"/>
                  </a:cubicBezTo>
                  <a:cubicBezTo>
                    <a:pt x="0" y="11526"/>
                    <a:pt x="0" y="11527"/>
                    <a:pt x="0" y="11528"/>
                  </a:cubicBezTo>
                  <a:cubicBezTo>
                    <a:pt x="0" y="11531"/>
                    <a:pt x="0" y="11534"/>
                    <a:pt x="0" y="11536"/>
                  </a:cubicBezTo>
                  <a:cubicBezTo>
                    <a:pt x="0" y="11537"/>
                    <a:pt x="0" y="11539"/>
                    <a:pt x="0" y="11541"/>
                  </a:cubicBezTo>
                  <a:cubicBezTo>
                    <a:pt x="0" y="11543"/>
                    <a:pt x="0" y="11545"/>
                    <a:pt x="0" y="11548"/>
                  </a:cubicBezTo>
                  <a:cubicBezTo>
                    <a:pt x="0" y="11550"/>
                    <a:pt x="0" y="11551"/>
                    <a:pt x="0" y="11553"/>
                  </a:cubicBezTo>
                  <a:cubicBezTo>
                    <a:pt x="0" y="11555"/>
                    <a:pt x="0" y="11557"/>
                    <a:pt x="0" y="11560"/>
                  </a:cubicBezTo>
                  <a:cubicBezTo>
                    <a:pt x="0" y="11562"/>
                    <a:pt x="0" y="11563"/>
                    <a:pt x="0" y="11565"/>
                  </a:cubicBezTo>
                  <a:cubicBezTo>
                    <a:pt x="0" y="11567"/>
                    <a:pt x="0" y="11569"/>
                    <a:pt x="0" y="11572"/>
                  </a:cubicBezTo>
                  <a:cubicBezTo>
                    <a:pt x="0" y="11573"/>
                    <a:pt x="0" y="11575"/>
                    <a:pt x="0" y="11576"/>
                  </a:cubicBezTo>
                  <a:cubicBezTo>
                    <a:pt x="0" y="11579"/>
                    <a:pt x="0" y="11581"/>
                    <a:pt x="0" y="11584"/>
                  </a:cubicBezTo>
                  <a:cubicBezTo>
                    <a:pt x="0" y="11585"/>
                    <a:pt x="0" y="11587"/>
                    <a:pt x="0" y="11589"/>
                  </a:cubicBezTo>
                  <a:cubicBezTo>
                    <a:pt x="0" y="11591"/>
                    <a:pt x="0" y="11593"/>
                    <a:pt x="0" y="11596"/>
                  </a:cubicBezTo>
                  <a:cubicBezTo>
                    <a:pt x="0" y="11597"/>
                    <a:pt x="0" y="11599"/>
                    <a:pt x="0" y="11600"/>
                  </a:cubicBezTo>
                  <a:cubicBezTo>
                    <a:pt x="0" y="11603"/>
                    <a:pt x="0" y="11605"/>
                    <a:pt x="0" y="11607"/>
                  </a:cubicBezTo>
                  <a:cubicBezTo>
                    <a:pt x="0" y="11609"/>
                    <a:pt x="0" y="11611"/>
                    <a:pt x="0" y="11612"/>
                  </a:cubicBezTo>
                  <a:cubicBezTo>
                    <a:pt x="0" y="11614"/>
                    <a:pt x="0" y="11617"/>
                    <a:pt x="0" y="11619"/>
                  </a:cubicBezTo>
                  <a:cubicBezTo>
                    <a:pt x="0" y="11621"/>
                    <a:pt x="0" y="11622"/>
                    <a:pt x="0" y="11624"/>
                  </a:cubicBezTo>
                  <a:cubicBezTo>
                    <a:pt x="0" y="11626"/>
                    <a:pt x="0" y="11629"/>
                    <a:pt x="0" y="11631"/>
                  </a:cubicBezTo>
                  <a:cubicBezTo>
                    <a:pt x="0" y="11633"/>
                    <a:pt x="0" y="11635"/>
                    <a:pt x="0" y="11636"/>
                  </a:cubicBezTo>
                  <a:cubicBezTo>
                    <a:pt x="0" y="11639"/>
                    <a:pt x="0" y="11641"/>
                    <a:pt x="0" y="11643"/>
                  </a:cubicBezTo>
                  <a:cubicBezTo>
                    <a:pt x="0" y="11645"/>
                    <a:pt x="0" y="11646"/>
                    <a:pt x="0" y="11648"/>
                  </a:cubicBezTo>
                  <a:cubicBezTo>
                    <a:pt x="0" y="11650"/>
                    <a:pt x="0" y="11653"/>
                    <a:pt x="0" y="11655"/>
                  </a:cubicBezTo>
                  <a:cubicBezTo>
                    <a:pt x="0" y="11657"/>
                    <a:pt x="0" y="11658"/>
                    <a:pt x="0" y="11660"/>
                  </a:cubicBezTo>
                  <a:cubicBezTo>
                    <a:pt x="0" y="11662"/>
                    <a:pt x="0" y="11664"/>
                    <a:pt x="0" y="11667"/>
                  </a:cubicBezTo>
                  <a:cubicBezTo>
                    <a:pt x="0" y="11669"/>
                    <a:pt x="0" y="11670"/>
                    <a:pt x="0" y="11671"/>
                  </a:cubicBezTo>
                  <a:cubicBezTo>
                    <a:pt x="0" y="11674"/>
                    <a:pt x="0" y="11677"/>
                    <a:pt x="0" y="11679"/>
                  </a:cubicBezTo>
                  <a:cubicBezTo>
                    <a:pt x="0" y="11681"/>
                    <a:pt x="0" y="11682"/>
                    <a:pt x="0" y="11684"/>
                  </a:cubicBezTo>
                  <a:cubicBezTo>
                    <a:pt x="0" y="11686"/>
                    <a:pt x="0" y="11688"/>
                    <a:pt x="0" y="11691"/>
                  </a:cubicBezTo>
                  <a:cubicBezTo>
                    <a:pt x="0" y="11693"/>
                    <a:pt x="0" y="11694"/>
                    <a:pt x="0" y="11695"/>
                  </a:cubicBezTo>
                  <a:cubicBezTo>
                    <a:pt x="0" y="11698"/>
                    <a:pt x="0" y="11700"/>
                    <a:pt x="0" y="11703"/>
                  </a:cubicBezTo>
                  <a:cubicBezTo>
                    <a:pt x="0" y="11704"/>
                    <a:pt x="0" y="11706"/>
                    <a:pt x="0" y="11707"/>
                  </a:cubicBezTo>
                  <a:cubicBezTo>
                    <a:pt x="0" y="11710"/>
                    <a:pt x="0" y="11712"/>
                    <a:pt x="0" y="11714"/>
                  </a:cubicBezTo>
                  <a:cubicBezTo>
                    <a:pt x="0" y="11716"/>
                    <a:pt x="0" y="11718"/>
                    <a:pt x="0" y="11719"/>
                  </a:cubicBezTo>
                  <a:cubicBezTo>
                    <a:pt x="0" y="11722"/>
                    <a:pt x="0" y="11724"/>
                    <a:pt x="0" y="11726"/>
                  </a:cubicBezTo>
                  <a:cubicBezTo>
                    <a:pt x="0" y="11728"/>
                    <a:pt x="0" y="11730"/>
                    <a:pt x="0" y="11731"/>
                  </a:cubicBezTo>
                  <a:cubicBezTo>
                    <a:pt x="0" y="11735"/>
                    <a:pt x="0" y="11739"/>
                    <a:pt x="0" y="11743"/>
                  </a:cubicBezTo>
                  <a:lnTo>
                    <a:pt x="0" y="11743"/>
                  </a:lnTo>
                  <a:cubicBezTo>
                    <a:pt x="0" y="11744"/>
                    <a:pt x="0" y="11745"/>
                    <a:pt x="0" y="11746"/>
                  </a:cubicBezTo>
                  <a:cubicBezTo>
                    <a:pt x="0" y="11749"/>
                    <a:pt x="0" y="11752"/>
                    <a:pt x="0" y="11755"/>
                  </a:cubicBezTo>
                  <a:cubicBezTo>
                    <a:pt x="0" y="11759"/>
                    <a:pt x="0" y="11763"/>
                    <a:pt x="0" y="11767"/>
                  </a:cubicBezTo>
                  <a:lnTo>
                    <a:pt x="0" y="11767"/>
                  </a:lnTo>
                  <a:cubicBezTo>
                    <a:pt x="0" y="11768"/>
                    <a:pt x="0" y="11769"/>
                    <a:pt x="0" y="11770"/>
                  </a:cubicBezTo>
                  <a:cubicBezTo>
                    <a:pt x="0" y="11773"/>
                    <a:pt x="0" y="11776"/>
                    <a:pt x="0" y="11779"/>
                  </a:cubicBezTo>
                  <a:cubicBezTo>
                    <a:pt x="0" y="11783"/>
                    <a:pt x="0" y="11787"/>
                    <a:pt x="0" y="11791"/>
                  </a:cubicBezTo>
                  <a:lnTo>
                    <a:pt x="0" y="11791"/>
                  </a:lnTo>
                  <a:cubicBezTo>
                    <a:pt x="0" y="11792"/>
                    <a:pt x="0" y="11792"/>
                    <a:pt x="0" y="11794"/>
                  </a:cubicBezTo>
                  <a:cubicBezTo>
                    <a:pt x="0" y="11796"/>
                    <a:pt x="0" y="11800"/>
                    <a:pt x="0" y="11803"/>
                  </a:cubicBezTo>
                  <a:cubicBezTo>
                    <a:pt x="0" y="11807"/>
                    <a:pt x="0" y="11811"/>
                    <a:pt x="0" y="11814"/>
                  </a:cubicBezTo>
                  <a:lnTo>
                    <a:pt x="0" y="11814"/>
                  </a:lnTo>
                  <a:cubicBezTo>
                    <a:pt x="0" y="11815"/>
                    <a:pt x="0" y="11816"/>
                    <a:pt x="0" y="11817"/>
                  </a:cubicBezTo>
                  <a:cubicBezTo>
                    <a:pt x="0" y="11820"/>
                    <a:pt x="0" y="11823"/>
                    <a:pt x="0" y="11826"/>
                  </a:cubicBezTo>
                  <a:cubicBezTo>
                    <a:pt x="0" y="11827"/>
                    <a:pt x="0" y="11828"/>
                    <a:pt x="0" y="11829"/>
                  </a:cubicBezTo>
                  <a:cubicBezTo>
                    <a:pt x="0" y="11832"/>
                    <a:pt x="0" y="11835"/>
                    <a:pt x="0" y="11838"/>
                  </a:cubicBezTo>
                  <a:cubicBezTo>
                    <a:pt x="0" y="11842"/>
                    <a:pt x="0" y="11846"/>
                    <a:pt x="0" y="11850"/>
                  </a:cubicBezTo>
                  <a:cubicBezTo>
                    <a:pt x="0" y="11850"/>
                    <a:pt x="0" y="11850"/>
                    <a:pt x="0" y="11850"/>
                  </a:cubicBezTo>
                  <a:cubicBezTo>
                    <a:pt x="0" y="11851"/>
                    <a:pt x="0" y="11852"/>
                    <a:pt x="0" y="11853"/>
                  </a:cubicBezTo>
                  <a:cubicBezTo>
                    <a:pt x="0" y="11856"/>
                    <a:pt x="0" y="11859"/>
                    <a:pt x="0" y="11862"/>
                  </a:cubicBezTo>
                  <a:cubicBezTo>
                    <a:pt x="0" y="11869"/>
                    <a:pt x="0" y="11875"/>
                    <a:pt x="0" y="11881"/>
                  </a:cubicBezTo>
                  <a:cubicBezTo>
                    <a:pt x="0" y="11883"/>
                    <a:pt x="0" y="11884"/>
                    <a:pt x="0" y="11886"/>
                  </a:cubicBezTo>
                  <a:cubicBezTo>
                    <a:pt x="0" y="11888"/>
                    <a:pt x="0" y="11890"/>
                    <a:pt x="0" y="11893"/>
                  </a:cubicBezTo>
                  <a:cubicBezTo>
                    <a:pt x="0" y="11895"/>
                    <a:pt x="0" y="11896"/>
                    <a:pt x="0" y="11898"/>
                  </a:cubicBezTo>
                  <a:cubicBezTo>
                    <a:pt x="0" y="11900"/>
                    <a:pt x="0" y="11903"/>
                    <a:pt x="0" y="11905"/>
                  </a:cubicBezTo>
                  <a:cubicBezTo>
                    <a:pt x="0" y="11907"/>
                    <a:pt x="0" y="11908"/>
                    <a:pt x="0" y="11910"/>
                  </a:cubicBezTo>
                  <a:cubicBezTo>
                    <a:pt x="0" y="11912"/>
                    <a:pt x="0" y="11914"/>
                    <a:pt x="0" y="11917"/>
                  </a:cubicBezTo>
                  <a:cubicBezTo>
                    <a:pt x="0" y="11919"/>
                    <a:pt x="0" y="11920"/>
                    <a:pt x="0" y="11922"/>
                  </a:cubicBezTo>
                  <a:cubicBezTo>
                    <a:pt x="0" y="11924"/>
                    <a:pt x="0" y="11927"/>
                    <a:pt x="0" y="11929"/>
                  </a:cubicBezTo>
                  <a:cubicBezTo>
                    <a:pt x="0" y="11931"/>
                    <a:pt x="0" y="11932"/>
                    <a:pt x="0" y="11934"/>
                  </a:cubicBezTo>
                  <a:cubicBezTo>
                    <a:pt x="0" y="11936"/>
                    <a:pt x="0" y="11938"/>
                    <a:pt x="0" y="11941"/>
                  </a:cubicBezTo>
                  <a:cubicBezTo>
                    <a:pt x="0" y="11942"/>
                    <a:pt x="0" y="11944"/>
                    <a:pt x="0" y="11945"/>
                  </a:cubicBezTo>
                  <a:cubicBezTo>
                    <a:pt x="0" y="11948"/>
                    <a:pt x="0" y="11950"/>
                    <a:pt x="0" y="11952"/>
                  </a:cubicBezTo>
                  <a:cubicBezTo>
                    <a:pt x="0" y="11954"/>
                    <a:pt x="0" y="11956"/>
                    <a:pt x="0" y="11957"/>
                  </a:cubicBezTo>
                  <a:cubicBezTo>
                    <a:pt x="0" y="11960"/>
                    <a:pt x="0" y="11962"/>
                    <a:pt x="0" y="11964"/>
                  </a:cubicBezTo>
                  <a:cubicBezTo>
                    <a:pt x="0" y="11966"/>
                    <a:pt x="0" y="11968"/>
                    <a:pt x="0" y="11969"/>
                  </a:cubicBezTo>
                  <a:cubicBezTo>
                    <a:pt x="0" y="11972"/>
                    <a:pt x="0" y="11974"/>
                    <a:pt x="0" y="11976"/>
                  </a:cubicBezTo>
                  <a:cubicBezTo>
                    <a:pt x="0" y="11978"/>
                    <a:pt x="0" y="11980"/>
                    <a:pt x="0" y="11981"/>
                  </a:cubicBezTo>
                  <a:cubicBezTo>
                    <a:pt x="0" y="11983"/>
                    <a:pt x="0" y="11986"/>
                    <a:pt x="0" y="11988"/>
                  </a:cubicBezTo>
                  <a:cubicBezTo>
                    <a:pt x="0" y="11990"/>
                    <a:pt x="0" y="11991"/>
                    <a:pt x="0" y="11993"/>
                  </a:cubicBezTo>
                  <a:cubicBezTo>
                    <a:pt x="0" y="11996"/>
                    <a:pt x="0" y="11998"/>
                    <a:pt x="0" y="12000"/>
                  </a:cubicBezTo>
                  <a:cubicBezTo>
                    <a:pt x="0" y="12002"/>
                    <a:pt x="0" y="12003"/>
                    <a:pt x="0" y="12005"/>
                  </a:cubicBezTo>
                  <a:cubicBezTo>
                    <a:pt x="0" y="12007"/>
                    <a:pt x="0" y="12009"/>
                    <a:pt x="0" y="12012"/>
                  </a:cubicBezTo>
                  <a:cubicBezTo>
                    <a:pt x="0" y="12014"/>
                    <a:pt x="0" y="12015"/>
                    <a:pt x="0" y="12017"/>
                  </a:cubicBezTo>
                  <a:cubicBezTo>
                    <a:pt x="0" y="13957"/>
                    <a:pt x="758" y="15671"/>
                    <a:pt x="1916" y="16702"/>
                  </a:cubicBezTo>
                  <a:cubicBezTo>
                    <a:pt x="2407" y="18042"/>
                    <a:pt x="3473" y="18971"/>
                    <a:pt x="4708" y="18971"/>
                  </a:cubicBezTo>
                  <a:cubicBezTo>
                    <a:pt x="5276" y="18971"/>
                    <a:pt x="5806" y="18775"/>
                    <a:pt x="6263" y="18434"/>
                  </a:cubicBezTo>
                  <a:cubicBezTo>
                    <a:pt x="6488" y="18265"/>
                    <a:pt x="6780" y="18359"/>
                    <a:pt x="6911" y="18649"/>
                  </a:cubicBezTo>
                  <a:cubicBezTo>
                    <a:pt x="7708" y="20413"/>
                    <a:pt x="9201" y="21600"/>
                    <a:pt x="10909" y="21600"/>
                  </a:cubicBezTo>
                  <a:cubicBezTo>
                    <a:pt x="12250" y="21600"/>
                    <a:pt x="13458" y="20870"/>
                    <a:pt x="14301" y="19701"/>
                  </a:cubicBezTo>
                  <a:cubicBezTo>
                    <a:pt x="14460" y="19484"/>
                    <a:pt x="14717" y="19451"/>
                    <a:pt x="14912" y="19616"/>
                  </a:cubicBezTo>
                  <a:cubicBezTo>
                    <a:pt x="15275" y="19924"/>
                    <a:pt x="15709" y="20102"/>
                    <a:pt x="16178" y="20102"/>
                  </a:cubicBezTo>
                  <a:cubicBezTo>
                    <a:pt x="17197" y="20102"/>
                    <a:pt x="18063" y="19246"/>
                    <a:pt x="18355" y="18068"/>
                  </a:cubicBezTo>
                  <a:cubicBezTo>
                    <a:pt x="18408" y="17857"/>
                    <a:pt x="18547" y="17702"/>
                    <a:pt x="18718" y="17664"/>
                  </a:cubicBezTo>
                  <a:cubicBezTo>
                    <a:pt x="20355" y="17309"/>
                    <a:pt x="21600" y="15492"/>
                    <a:pt x="21600" y="13303"/>
                  </a:cubicBezTo>
                  <a:cubicBezTo>
                    <a:pt x="21600" y="13299"/>
                    <a:pt x="21600" y="13296"/>
                    <a:pt x="21600" y="13293"/>
                  </a:cubicBezTo>
                  <a:cubicBezTo>
                    <a:pt x="21600" y="13292"/>
                    <a:pt x="21600" y="13291"/>
                    <a:pt x="21600" y="13291"/>
                  </a:cubicBezTo>
                  <a:cubicBezTo>
                    <a:pt x="21600" y="13290"/>
                    <a:pt x="21600" y="13290"/>
                    <a:pt x="21600" y="13289"/>
                  </a:cubicBezTo>
                  <a:cubicBezTo>
                    <a:pt x="21600" y="13286"/>
                    <a:pt x="21600" y="13282"/>
                    <a:pt x="21600" y="13279"/>
                  </a:cubicBezTo>
                  <a:cubicBezTo>
                    <a:pt x="21600" y="13277"/>
                    <a:pt x="21600" y="13275"/>
                    <a:pt x="21600" y="13273"/>
                  </a:cubicBezTo>
                  <a:cubicBezTo>
                    <a:pt x="21600" y="13271"/>
                    <a:pt x="21600" y="13269"/>
                    <a:pt x="21600" y="13267"/>
                  </a:cubicBezTo>
                  <a:cubicBezTo>
                    <a:pt x="21600" y="13265"/>
                    <a:pt x="21600" y="13263"/>
                    <a:pt x="21600" y="13261"/>
                  </a:cubicBezTo>
                  <a:cubicBezTo>
                    <a:pt x="21600" y="13259"/>
                    <a:pt x="21600" y="13257"/>
                    <a:pt x="21600" y="13255"/>
                  </a:cubicBezTo>
                  <a:cubicBezTo>
                    <a:pt x="21600" y="13253"/>
                    <a:pt x="21600" y="13251"/>
                    <a:pt x="21600" y="13249"/>
                  </a:cubicBezTo>
                  <a:cubicBezTo>
                    <a:pt x="21600" y="13247"/>
                    <a:pt x="21600" y="13245"/>
                    <a:pt x="21600" y="13243"/>
                  </a:cubicBezTo>
                  <a:cubicBezTo>
                    <a:pt x="21600" y="13241"/>
                    <a:pt x="21600" y="13239"/>
                    <a:pt x="21600" y="13237"/>
                  </a:cubicBezTo>
                  <a:cubicBezTo>
                    <a:pt x="21600" y="13236"/>
                    <a:pt x="21600" y="13234"/>
                    <a:pt x="21600" y="13231"/>
                  </a:cubicBezTo>
                  <a:cubicBezTo>
                    <a:pt x="21600" y="13229"/>
                    <a:pt x="21600" y="13228"/>
                    <a:pt x="21600" y="13225"/>
                  </a:cubicBezTo>
                  <a:cubicBezTo>
                    <a:pt x="21600" y="13224"/>
                    <a:pt x="21600" y="13222"/>
                    <a:pt x="21600" y="13220"/>
                  </a:cubicBezTo>
                  <a:cubicBezTo>
                    <a:pt x="21600" y="13217"/>
                    <a:pt x="21600" y="13216"/>
                    <a:pt x="21600" y="13214"/>
                  </a:cubicBezTo>
                  <a:cubicBezTo>
                    <a:pt x="21600" y="13212"/>
                    <a:pt x="21600" y="13210"/>
                    <a:pt x="21600" y="13208"/>
                  </a:cubicBezTo>
                  <a:cubicBezTo>
                    <a:pt x="21600" y="13206"/>
                    <a:pt x="21600" y="13204"/>
                    <a:pt x="21600" y="13202"/>
                  </a:cubicBezTo>
                  <a:cubicBezTo>
                    <a:pt x="21600" y="13200"/>
                    <a:pt x="21600" y="13198"/>
                    <a:pt x="21600" y="13196"/>
                  </a:cubicBezTo>
                  <a:cubicBezTo>
                    <a:pt x="21600" y="13194"/>
                    <a:pt x="21600" y="13192"/>
                    <a:pt x="21600" y="13190"/>
                  </a:cubicBezTo>
                  <a:cubicBezTo>
                    <a:pt x="21600" y="13188"/>
                    <a:pt x="21600" y="13186"/>
                    <a:pt x="21600" y="13184"/>
                  </a:cubicBezTo>
                  <a:cubicBezTo>
                    <a:pt x="21600" y="13182"/>
                    <a:pt x="21600" y="13180"/>
                    <a:pt x="21600" y="13178"/>
                  </a:cubicBezTo>
                  <a:cubicBezTo>
                    <a:pt x="21600" y="13176"/>
                    <a:pt x="21600" y="13174"/>
                    <a:pt x="21600" y="13172"/>
                  </a:cubicBezTo>
                  <a:cubicBezTo>
                    <a:pt x="21600" y="13170"/>
                    <a:pt x="21600" y="13168"/>
                    <a:pt x="21600" y="13166"/>
                  </a:cubicBezTo>
                  <a:cubicBezTo>
                    <a:pt x="21600" y="13164"/>
                    <a:pt x="21600" y="13162"/>
                    <a:pt x="21600" y="13160"/>
                  </a:cubicBezTo>
                  <a:cubicBezTo>
                    <a:pt x="21600" y="13158"/>
                    <a:pt x="21600" y="13156"/>
                    <a:pt x="21600" y="13154"/>
                  </a:cubicBezTo>
                  <a:cubicBezTo>
                    <a:pt x="21600" y="13152"/>
                    <a:pt x="21600" y="13150"/>
                    <a:pt x="21600" y="13148"/>
                  </a:cubicBezTo>
                  <a:cubicBezTo>
                    <a:pt x="21600" y="13146"/>
                    <a:pt x="21600" y="13145"/>
                    <a:pt x="21600" y="13142"/>
                  </a:cubicBezTo>
                  <a:cubicBezTo>
                    <a:pt x="21600" y="13140"/>
                    <a:pt x="21600" y="13138"/>
                    <a:pt x="21600" y="13136"/>
                  </a:cubicBezTo>
                  <a:cubicBezTo>
                    <a:pt x="21600" y="13134"/>
                    <a:pt x="21600" y="13132"/>
                    <a:pt x="21600" y="13130"/>
                  </a:cubicBezTo>
                  <a:cubicBezTo>
                    <a:pt x="21600" y="13128"/>
                    <a:pt x="21600" y="13126"/>
                    <a:pt x="21600" y="13124"/>
                  </a:cubicBezTo>
                  <a:cubicBezTo>
                    <a:pt x="21600" y="13122"/>
                    <a:pt x="21600" y="13120"/>
                    <a:pt x="21600" y="13119"/>
                  </a:cubicBezTo>
                  <a:cubicBezTo>
                    <a:pt x="21600" y="13117"/>
                    <a:pt x="21600" y="13114"/>
                    <a:pt x="21600" y="13113"/>
                  </a:cubicBezTo>
                  <a:cubicBezTo>
                    <a:pt x="21600" y="13111"/>
                    <a:pt x="21600" y="13109"/>
                    <a:pt x="21600" y="13107"/>
                  </a:cubicBezTo>
                  <a:cubicBezTo>
                    <a:pt x="21600" y="13105"/>
                    <a:pt x="21600" y="13103"/>
                    <a:pt x="21600" y="13101"/>
                  </a:cubicBezTo>
                  <a:cubicBezTo>
                    <a:pt x="21600" y="13099"/>
                    <a:pt x="21600" y="13097"/>
                    <a:pt x="21600" y="13095"/>
                  </a:cubicBezTo>
                  <a:cubicBezTo>
                    <a:pt x="21600" y="13093"/>
                    <a:pt x="21600" y="13091"/>
                    <a:pt x="21600" y="13089"/>
                  </a:cubicBezTo>
                  <a:cubicBezTo>
                    <a:pt x="21600" y="13087"/>
                    <a:pt x="21600" y="13085"/>
                    <a:pt x="21600" y="13083"/>
                  </a:cubicBezTo>
                  <a:cubicBezTo>
                    <a:pt x="21600" y="13081"/>
                    <a:pt x="21600" y="13079"/>
                    <a:pt x="21600" y="13077"/>
                  </a:cubicBezTo>
                  <a:cubicBezTo>
                    <a:pt x="21600" y="13075"/>
                    <a:pt x="21600" y="13073"/>
                    <a:pt x="21600" y="13071"/>
                  </a:cubicBezTo>
                  <a:cubicBezTo>
                    <a:pt x="21600" y="13069"/>
                    <a:pt x="21600" y="13067"/>
                    <a:pt x="21600" y="13065"/>
                  </a:cubicBezTo>
                  <a:cubicBezTo>
                    <a:pt x="21600" y="13063"/>
                    <a:pt x="21600" y="13061"/>
                    <a:pt x="21600" y="13059"/>
                  </a:cubicBezTo>
                  <a:cubicBezTo>
                    <a:pt x="21600" y="13057"/>
                    <a:pt x="21600" y="13055"/>
                    <a:pt x="21600" y="13053"/>
                  </a:cubicBezTo>
                  <a:cubicBezTo>
                    <a:pt x="21600" y="13051"/>
                    <a:pt x="21600" y="13049"/>
                    <a:pt x="21600" y="13047"/>
                  </a:cubicBezTo>
                  <a:cubicBezTo>
                    <a:pt x="21600" y="13045"/>
                    <a:pt x="21600" y="13043"/>
                    <a:pt x="21600" y="13041"/>
                  </a:cubicBezTo>
                  <a:cubicBezTo>
                    <a:pt x="21600" y="13039"/>
                    <a:pt x="21600" y="13037"/>
                    <a:pt x="21600" y="13035"/>
                  </a:cubicBezTo>
                  <a:cubicBezTo>
                    <a:pt x="21600" y="13033"/>
                    <a:pt x="21600" y="13031"/>
                    <a:pt x="21600" y="13029"/>
                  </a:cubicBezTo>
                  <a:cubicBezTo>
                    <a:pt x="21600" y="13027"/>
                    <a:pt x="21600" y="13025"/>
                    <a:pt x="21600" y="13023"/>
                  </a:cubicBezTo>
                  <a:cubicBezTo>
                    <a:pt x="21600" y="13021"/>
                    <a:pt x="21600" y="13019"/>
                    <a:pt x="21600" y="13017"/>
                  </a:cubicBezTo>
                  <a:cubicBezTo>
                    <a:pt x="21600" y="13015"/>
                    <a:pt x="21600" y="13013"/>
                    <a:pt x="21600" y="13011"/>
                  </a:cubicBezTo>
                  <a:cubicBezTo>
                    <a:pt x="21600" y="13010"/>
                    <a:pt x="21600" y="13008"/>
                    <a:pt x="21600" y="13005"/>
                  </a:cubicBezTo>
                  <a:cubicBezTo>
                    <a:pt x="21600" y="13003"/>
                    <a:pt x="21600" y="13002"/>
                    <a:pt x="21600" y="12999"/>
                  </a:cubicBezTo>
                  <a:cubicBezTo>
                    <a:pt x="21600" y="12997"/>
                    <a:pt x="21600" y="12995"/>
                    <a:pt x="21600" y="12994"/>
                  </a:cubicBezTo>
                  <a:cubicBezTo>
                    <a:pt x="21600" y="12991"/>
                    <a:pt x="21600" y="12990"/>
                    <a:pt x="21600" y="12987"/>
                  </a:cubicBezTo>
                  <a:cubicBezTo>
                    <a:pt x="21600" y="12986"/>
                    <a:pt x="21600" y="12984"/>
                    <a:pt x="21600" y="12982"/>
                  </a:cubicBezTo>
                  <a:cubicBezTo>
                    <a:pt x="21600" y="12979"/>
                    <a:pt x="21600" y="12978"/>
                    <a:pt x="21600" y="12976"/>
                  </a:cubicBezTo>
                  <a:cubicBezTo>
                    <a:pt x="21600" y="12974"/>
                    <a:pt x="21600" y="12971"/>
                    <a:pt x="21600" y="12970"/>
                  </a:cubicBezTo>
                  <a:cubicBezTo>
                    <a:pt x="21600" y="12968"/>
                    <a:pt x="21600" y="12966"/>
                    <a:pt x="21600" y="12964"/>
                  </a:cubicBezTo>
                  <a:cubicBezTo>
                    <a:pt x="21600" y="12962"/>
                    <a:pt x="21600" y="12960"/>
                    <a:pt x="21600" y="12958"/>
                  </a:cubicBezTo>
                  <a:cubicBezTo>
                    <a:pt x="21600" y="12956"/>
                    <a:pt x="21600" y="12954"/>
                    <a:pt x="21600" y="12952"/>
                  </a:cubicBezTo>
                  <a:cubicBezTo>
                    <a:pt x="21600" y="12950"/>
                    <a:pt x="21600" y="12948"/>
                    <a:pt x="21600" y="12946"/>
                  </a:cubicBezTo>
                  <a:cubicBezTo>
                    <a:pt x="21600" y="12944"/>
                    <a:pt x="21600" y="12942"/>
                    <a:pt x="21600" y="12940"/>
                  </a:cubicBezTo>
                  <a:cubicBezTo>
                    <a:pt x="21600" y="12938"/>
                    <a:pt x="21600" y="12936"/>
                    <a:pt x="21600" y="12934"/>
                  </a:cubicBezTo>
                  <a:cubicBezTo>
                    <a:pt x="21600" y="12932"/>
                    <a:pt x="21600" y="12930"/>
                    <a:pt x="21600" y="12928"/>
                  </a:cubicBezTo>
                  <a:cubicBezTo>
                    <a:pt x="21600" y="12926"/>
                    <a:pt x="21600" y="12924"/>
                    <a:pt x="21600" y="12922"/>
                  </a:cubicBezTo>
                  <a:cubicBezTo>
                    <a:pt x="21600" y="12920"/>
                    <a:pt x="21600" y="12918"/>
                    <a:pt x="21600" y="12916"/>
                  </a:cubicBezTo>
                  <a:cubicBezTo>
                    <a:pt x="21600" y="12914"/>
                    <a:pt x="21600" y="12912"/>
                    <a:pt x="21600" y="12910"/>
                  </a:cubicBezTo>
                  <a:cubicBezTo>
                    <a:pt x="21600" y="12908"/>
                    <a:pt x="21600" y="12906"/>
                    <a:pt x="21600" y="12904"/>
                  </a:cubicBezTo>
                  <a:cubicBezTo>
                    <a:pt x="21600" y="12902"/>
                    <a:pt x="21600" y="12900"/>
                    <a:pt x="21600" y="12898"/>
                  </a:cubicBezTo>
                  <a:cubicBezTo>
                    <a:pt x="21600" y="12896"/>
                    <a:pt x="21600" y="12894"/>
                    <a:pt x="21600" y="12892"/>
                  </a:cubicBezTo>
                  <a:cubicBezTo>
                    <a:pt x="21600" y="12890"/>
                    <a:pt x="21600" y="12889"/>
                    <a:pt x="21600" y="12886"/>
                  </a:cubicBezTo>
                  <a:cubicBezTo>
                    <a:pt x="21600" y="12885"/>
                    <a:pt x="21600" y="12882"/>
                    <a:pt x="21600" y="12881"/>
                  </a:cubicBezTo>
                  <a:cubicBezTo>
                    <a:pt x="21600" y="12878"/>
                    <a:pt x="21600" y="12877"/>
                    <a:pt x="21600" y="12875"/>
                  </a:cubicBezTo>
                  <a:cubicBezTo>
                    <a:pt x="21600" y="12873"/>
                    <a:pt x="21600" y="12871"/>
                    <a:pt x="21600" y="12869"/>
                  </a:cubicBezTo>
                  <a:cubicBezTo>
                    <a:pt x="21600" y="12867"/>
                    <a:pt x="21600" y="12865"/>
                    <a:pt x="21600" y="12862"/>
                  </a:cubicBezTo>
                  <a:cubicBezTo>
                    <a:pt x="21600" y="12860"/>
                    <a:pt x="21600" y="12859"/>
                    <a:pt x="21600" y="12856"/>
                  </a:cubicBezTo>
                  <a:cubicBezTo>
                    <a:pt x="21600" y="12854"/>
                    <a:pt x="21600" y="12852"/>
                    <a:pt x="21600" y="12851"/>
                  </a:cubicBezTo>
                  <a:cubicBezTo>
                    <a:pt x="21600" y="12849"/>
                    <a:pt x="21600" y="12847"/>
                    <a:pt x="21600" y="12845"/>
                  </a:cubicBezTo>
                  <a:cubicBezTo>
                    <a:pt x="21600" y="12843"/>
                    <a:pt x="21600" y="12841"/>
                    <a:pt x="21600" y="12839"/>
                  </a:cubicBezTo>
                  <a:cubicBezTo>
                    <a:pt x="21600" y="12837"/>
                    <a:pt x="21600" y="12835"/>
                    <a:pt x="21600" y="12833"/>
                  </a:cubicBezTo>
                  <a:cubicBezTo>
                    <a:pt x="21600" y="12831"/>
                    <a:pt x="21600" y="12829"/>
                    <a:pt x="21600" y="12827"/>
                  </a:cubicBezTo>
                  <a:cubicBezTo>
                    <a:pt x="21600" y="12825"/>
                    <a:pt x="21600" y="12823"/>
                    <a:pt x="21600" y="12821"/>
                  </a:cubicBezTo>
                  <a:cubicBezTo>
                    <a:pt x="21600" y="12819"/>
                    <a:pt x="21600" y="12817"/>
                    <a:pt x="21600" y="12815"/>
                  </a:cubicBezTo>
                  <a:cubicBezTo>
                    <a:pt x="21600" y="12813"/>
                    <a:pt x="21600" y="12811"/>
                    <a:pt x="21600" y="12809"/>
                  </a:cubicBezTo>
                  <a:cubicBezTo>
                    <a:pt x="21600" y="12807"/>
                    <a:pt x="21600" y="12805"/>
                    <a:pt x="21600" y="12803"/>
                  </a:cubicBezTo>
                  <a:cubicBezTo>
                    <a:pt x="21600" y="12801"/>
                    <a:pt x="21600" y="12799"/>
                    <a:pt x="21600" y="12797"/>
                  </a:cubicBezTo>
                  <a:cubicBezTo>
                    <a:pt x="21600" y="12795"/>
                    <a:pt x="21600" y="12793"/>
                    <a:pt x="21600" y="12791"/>
                  </a:cubicBezTo>
                  <a:cubicBezTo>
                    <a:pt x="21600" y="12789"/>
                    <a:pt x="21600" y="12787"/>
                    <a:pt x="21600" y="12785"/>
                  </a:cubicBezTo>
                  <a:cubicBezTo>
                    <a:pt x="21600" y="12783"/>
                    <a:pt x="21600" y="12782"/>
                    <a:pt x="21600" y="12779"/>
                  </a:cubicBezTo>
                  <a:cubicBezTo>
                    <a:pt x="21600" y="12777"/>
                    <a:pt x="21600" y="12775"/>
                    <a:pt x="21600" y="12773"/>
                  </a:cubicBezTo>
                  <a:cubicBezTo>
                    <a:pt x="21600" y="12771"/>
                    <a:pt x="21600" y="12769"/>
                    <a:pt x="21600" y="12767"/>
                  </a:cubicBezTo>
                  <a:cubicBezTo>
                    <a:pt x="21600" y="12765"/>
                    <a:pt x="21600" y="12764"/>
                    <a:pt x="21600" y="12761"/>
                  </a:cubicBezTo>
                  <a:cubicBezTo>
                    <a:pt x="21600" y="12760"/>
                    <a:pt x="21600" y="12758"/>
                    <a:pt x="21600" y="12756"/>
                  </a:cubicBezTo>
                  <a:cubicBezTo>
                    <a:pt x="21600" y="12753"/>
                    <a:pt x="21600" y="12752"/>
                    <a:pt x="21600" y="12749"/>
                  </a:cubicBezTo>
                  <a:cubicBezTo>
                    <a:pt x="21600" y="12748"/>
                    <a:pt x="21600" y="12745"/>
                    <a:pt x="21600" y="12744"/>
                  </a:cubicBezTo>
                  <a:cubicBezTo>
                    <a:pt x="21600" y="12742"/>
                    <a:pt x="21600" y="12740"/>
                    <a:pt x="21600" y="12738"/>
                  </a:cubicBezTo>
                  <a:cubicBezTo>
                    <a:pt x="21600" y="12736"/>
                    <a:pt x="21600" y="12734"/>
                    <a:pt x="21600" y="12732"/>
                  </a:cubicBezTo>
                  <a:cubicBezTo>
                    <a:pt x="21600" y="12730"/>
                    <a:pt x="21600" y="12728"/>
                    <a:pt x="21600" y="12726"/>
                  </a:cubicBezTo>
                  <a:cubicBezTo>
                    <a:pt x="21600" y="12724"/>
                    <a:pt x="21600" y="12722"/>
                    <a:pt x="21600" y="12720"/>
                  </a:cubicBezTo>
                  <a:cubicBezTo>
                    <a:pt x="21600" y="12718"/>
                    <a:pt x="21600" y="12716"/>
                    <a:pt x="21600" y="12714"/>
                  </a:cubicBezTo>
                  <a:cubicBezTo>
                    <a:pt x="21600" y="12712"/>
                    <a:pt x="21600" y="12710"/>
                    <a:pt x="21600" y="12708"/>
                  </a:cubicBezTo>
                  <a:cubicBezTo>
                    <a:pt x="21600" y="12706"/>
                    <a:pt x="21600" y="12704"/>
                    <a:pt x="21600" y="12702"/>
                  </a:cubicBezTo>
                  <a:cubicBezTo>
                    <a:pt x="21600" y="12700"/>
                    <a:pt x="21600" y="12698"/>
                    <a:pt x="21600" y="12696"/>
                  </a:cubicBezTo>
                  <a:cubicBezTo>
                    <a:pt x="21600" y="12694"/>
                    <a:pt x="21600" y="12692"/>
                    <a:pt x="21600" y="12690"/>
                  </a:cubicBezTo>
                  <a:cubicBezTo>
                    <a:pt x="21600" y="12688"/>
                    <a:pt x="21600" y="12686"/>
                    <a:pt x="21600" y="12684"/>
                  </a:cubicBezTo>
                  <a:cubicBezTo>
                    <a:pt x="21600" y="12682"/>
                    <a:pt x="21600" y="12680"/>
                    <a:pt x="21600" y="12678"/>
                  </a:cubicBezTo>
                  <a:cubicBezTo>
                    <a:pt x="21600" y="12676"/>
                    <a:pt x="21600" y="12674"/>
                    <a:pt x="21600" y="12672"/>
                  </a:cubicBezTo>
                  <a:cubicBezTo>
                    <a:pt x="21600" y="12670"/>
                    <a:pt x="21600" y="12668"/>
                    <a:pt x="21600" y="12666"/>
                  </a:cubicBezTo>
                  <a:cubicBezTo>
                    <a:pt x="21600" y="12664"/>
                    <a:pt x="21600" y="12663"/>
                    <a:pt x="21600" y="12660"/>
                  </a:cubicBezTo>
                  <a:cubicBezTo>
                    <a:pt x="21600" y="12658"/>
                    <a:pt x="21600" y="12656"/>
                    <a:pt x="21600" y="12654"/>
                  </a:cubicBezTo>
                  <a:cubicBezTo>
                    <a:pt x="21600" y="12652"/>
                    <a:pt x="21600" y="12650"/>
                    <a:pt x="21600" y="12648"/>
                  </a:cubicBezTo>
                  <a:cubicBezTo>
                    <a:pt x="21600" y="12646"/>
                    <a:pt x="21600" y="12644"/>
                    <a:pt x="21600" y="12642"/>
                  </a:cubicBezTo>
                  <a:cubicBezTo>
                    <a:pt x="21600" y="12640"/>
                    <a:pt x="21600" y="12639"/>
                    <a:pt x="21600" y="12636"/>
                  </a:cubicBezTo>
                  <a:cubicBezTo>
                    <a:pt x="21600" y="12634"/>
                    <a:pt x="21600" y="12632"/>
                    <a:pt x="21600" y="12630"/>
                  </a:cubicBezTo>
                  <a:cubicBezTo>
                    <a:pt x="21600" y="12629"/>
                    <a:pt x="21600" y="12626"/>
                    <a:pt x="21600" y="12624"/>
                  </a:cubicBezTo>
                  <a:cubicBezTo>
                    <a:pt x="21600" y="12622"/>
                    <a:pt x="21600" y="12621"/>
                    <a:pt x="21600" y="12618"/>
                  </a:cubicBezTo>
                  <a:cubicBezTo>
                    <a:pt x="21600" y="12617"/>
                    <a:pt x="21600" y="12615"/>
                    <a:pt x="21600" y="12613"/>
                  </a:cubicBezTo>
                  <a:cubicBezTo>
                    <a:pt x="21600" y="12611"/>
                    <a:pt x="21600" y="12609"/>
                    <a:pt x="21600" y="12607"/>
                  </a:cubicBezTo>
                  <a:cubicBezTo>
                    <a:pt x="21600" y="12605"/>
                    <a:pt x="21600" y="12603"/>
                    <a:pt x="21600" y="12601"/>
                  </a:cubicBezTo>
                  <a:cubicBezTo>
                    <a:pt x="21600" y="12599"/>
                    <a:pt x="21600" y="12597"/>
                    <a:pt x="21600" y="12595"/>
                  </a:cubicBezTo>
                  <a:cubicBezTo>
                    <a:pt x="21600" y="12593"/>
                    <a:pt x="21600" y="12591"/>
                    <a:pt x="21600" y="12589"/>
                  </a:cubicBezTo>
                  <a:cubicBezTo>
                    <a:pt x="21600" y="12587"/>
                    <a:pt x="21600" y="12585"/>
                    <a:pt x="21600" y="12583"/>
                  </a:cubicBezTo>
                  <a:cubicBezTo>
                    <a:pt x="21600" y="12581"/>
                    <a:pt x="21600" y="12579"/>
                    <a:pt x="21600" y="12577"/>
                  </a:cubicBezTo>
                  <a:cubicBezTo>
                    <a:pt x="21600" y="12575"/>
                    <a:pt x="21600" y="12573"/>
                    <a:pt x="21600" y="12571"/>
                  </a:cubicBezTo>
                  <a:cubicBezTo>
                    <a:pt x="21600" y="12569"/>
                    <a:pt x="21600" y="12567"/>
                    <a:pt x="21600" y="12565"/>
                  </a:cubicBezTo>
                  <a:cubicBezTo>
                    <a:pt x="21600" y="12563"/>
                    <a:pt x="21600" y="12561"/>
                    <a:pt x="21600" y="12559"/>
                  </a:cubicBezTo>
                  <a:cubicBezTo>
                    <a:pt x="21600" y="12557"/>
                    <a:pt x="21600" y="12555"/>
                    <a:pt x="21600" y="12553"/>
                  </a:cubicBezTo>
                  <a:cubicBezTo>
                    <a:pt x="21600" y="12551"/>
                    <a:pt x="21600" y="12549"/>
                    <a:pt x="21600" y="12547"/>
                  </a:cubicBezTo>
                  <a:cubicBezTo>
                    <a:pt x="21600" y="12545"/>
                    <a:pt x="21600" y="12543"/>
                    <a:pt x="21600" y="12541"/>
                  </a:cubicBezTo>
                  <a:cubicBezTo>
                    <a:pt x="21600" y="12539"/>
                    <a:pt x="21600" y="12538"/>
                    <a:pt x="21600" y="12535"/>
                  </a:cubicBezTo>
                  <a:cubicBezTo>
                    <a:pt x="21600" y="12533"/>
                    <a:pt x="21600" y="12532"/>
                    <a:pt x="21600" y="12530"/>
                  </a:cubicBezTo>
                  <a:cubicBezTo>
                    <a:pt x="21600" y="12527"/>
                    <a:pt x="21600" y="12525"/>
                    <a:pt x="21600" y="12523"/>
                  </a:cubicBezTo>
                  <a:cubicBezTo>
                    <a:pt x="21600" y="12521"/>
                    <a:pt x="21600" y="12520"/>
                    <a:pt x="21600" y="12517"/>
                  </a:cubicBezTo>
                  <a:cubicBezTo>
                    <a:pt x="21600" y="12515"/>
                    <a:pt x="21600" y="12513"/>
                    <a:pt x="21600" y="12512"/>
                  </a:cubicBezTo>
                  <a:cubicBezTo>
                    <a:pt x="21600" y="12509"/>
                    <a:pt x="21600" y="12507"/>
                    <a:pt x="21600" y="12506"/>
                  </a:cubicBezTo>
                  <a:cubicBezTo>
                    <a:pt x="21600" y="12504"/>
                    <a:pt x="21600" y="12502"/>
                    <a:pt x="21600" y="12499"/>
                  </a:cubicBezTo>
                  <a:cubicBezTo>
                    <a:pt x="21600" y="12498"/>
                    <a:pt x="21600" y="12496"/>
                    <a:pt x="21600" y="12494"/>
                  </a:cubicBezTo>
                  <a:cubicBezTo>
                    <a:pt x="21600" y="12492"/>
                    <a:pt x="21600" y="12490"/>
                    <a:pt x="21600" y="12488"/>
                  </a:cubicBezTo>
                  <a:cubicBezTo>
                    <a:pt x="21600" y="12486"/>
                    <a:pt x="21600" y="12484"/>
                    <a:pt x="21600" y="12482"/>
                  </a:cubicBezTo>
                  <a:cubicBezTo>
                    <a:pt x="21600" y="12480"/>
                    <a:pt x="21600" y="12478"/>
                    <a:pt x="21600" y="12476"/>
                  </a:cubicBezTo>
                  <a:cubicBezTo>
                    <a:pt x="21600" y="12474"/>
                    <a:pt x="21600" y="12472"/>
                    <a:pt x="21600" y="12470"/>
                  </a:cubicBezTo>
                  <a:cubicBezTo>
                    <a:pt x="21600" y="12468"/>
                    <a:pt x="21600" y="12466"/>
                    <a:pt x="21600" y="12464"/>
                  </a:cubicBezTo>
                  <a:cubicBezTo>
                    <a:pt x="21600" y="12462"/>
                    <a:pt x="21600" y="12460"/>
                    <a:pt x="21600" y="12458"/>
                  </a:cubicBezTo>
                  <a:cubicBezTo>
                    <a:pt x="21600" y="12456"/>
                    <a:pt x="21600" y="12454"/>
                    <a:pt x="21600" y="12452"/>
                  </a:cubicBezTo>
                  <a:cubicBezTo>
                    <a:pt x="21600" y="12450"/>
                    <a:pt x="21600" y="12448"/>
                    <a:pt x="21600" y="12446"/>
                  </a:cubicBezTo>
                  <a:cubicBezTo>
                    <a:pt x="21600" y="12444"/>
                    <a:pt x="21600" y="12442"/>
                    <a:pt x="21600" y="12440"/>
                  </a:cubicBezTo>
                  <a:cubicBezTo>
                    <a:pt x="21600" y="12438"/>
                    <a:pt x="21600" y="12436"/>
                    <a:pt x="21600" y="12434"/>
                  </a:cubicBezTo>
                  <a:cubicBezTo>
                    <a:pt x="21600" y="12432"/>
                    <a:pt x="21600" y="12430"/>
                    <a:pt x="21600" y="12428"/>
                  </a:cubicBezTo>
                  <a:cubicBezTo>
                    <a:pt x="21600" y="12426"/>
                    <a:pt x="21600" y="12424"/>
                    <a:pt x="21600" y="12422"/>
                  </a:cubicBezTo>
                  <a:cubicBezTo>
                    <a:pt x="21600" y="12420"/>
                    <a:pt x="21600" y="12418"/>
                    <a:pt x="21600" y="12416"/>
                  </a:cubicBezTo>
                  <a:cubicBezTo>
                    <a:pt x="21600" y="12414"/>
                    <a:pt x="21600" y="12413"/>
                    <a:pt x="21600" y="12411"/>
                  </a:cubicBezTo>
                  <a:cubicBezTo>
                    <a:pt x="21600" y="12408"/>
                    <a:pt x="21600" y="12406"/>
                    <a:pt x="21600" y="12404"/>
                  </a:cubicBezTo>
                  <a:cubicBezTo>
                    <a:pt x="21600" y="12403"/>
                    <a:pt x="21600" y="12400"/>
                    <a:pt x="21600" y="12398"/>
                  </a:cubicBezTo>
                  <a:cubicBezTo>
                    <a:pt x="21600" y="12396"/>
                    <a:pt x="21600" y="12395"/>
                    <a:pt x="21600" y="12392"/>
                  </a:cubicBezTo>
                  <a:cubicBezTo>
                    <a:pt x="21600" y="12391"/>
                    <a:pt x="21600" y="12389"/>
                    <a:pt x="21600" y="12387"/>
                  </a:cubicBezTo>
                  <a:cubicBezTo>
                    <a:pt x="21600" y="12384"/>
                    <a:pt x="21600" y="12383"/>
                    <a:pt x="21600" y="12380"/>
                  </a:cubicBezTo>
                  <a:cubicBezTo>
                    <a:pt x="21600" y="12379"/>
                    <a:pt x="21600" y="12376"/>
                    <a:pt x="21600" y="12375"/>
                  </a:cubicBezTo>
                  <a:cubicBezTo>
                    <a:pt x="21600" y="12372"/>
                    <a:pt x="21600" y="12371"/>
                    <a:pt x="21600" y="12369"/>
                  </a:cubicBezTo>
                  <a:cubicBezTo>
                    <a:pt x="21600" y="12367"/>
                    <a:pt x="21600" y="12365"/>
                    <a:pt x="21600" y="12363"/>
                  </a:cubicBezTo>
                  <a:cubicBezTo>
                    <a:pt x="21600" y="12361"/>
                    <a:pt x="21600" y="12359"/>
                    <a:pt x="21600" y="12356"/>
                  </a:cubicBezTo>
                  <a:cubicBezTo>
                    <a:pt x="21600" y="12355"/>
                    <a:pt x="21600" y="12353"/>
                    <a:pt x="21600" y="12351"/>
                  </a:cubicBezTo>
                  <a:cubicBezTo>
                    <a:pt x="21600" y="12349"/>
                    <a:pt x="21600" y="12347"/>
                    <a:pt x="21600" y="12345"/>
                  </a:cubicBezTo>
                  <a:cubicBezTo>
                    <a:pt x="21600" y="12343"/>
                    <a:pt x="21600" y="12341"/>
                    <a:pt x="21600" y="12339"/>
                  </a:cubicBezTo>
                  <a:cubicBezTo>
                    <a:pt x="21600" y="12337"/>
                    <a:pt x="21600" y="12335"/>
                    <a:pt x="21600" y="12333"/>
                  </a:cubicBezTo>
                  <a:cubicBezTo>
                    <a:pt x="21600" y="12331"/>
                    <a:pt x="21600" y="12329"/>
                    <a:pt x="21600" y="12327"/>
                  </a:cubicBezTo>
                  <a:cubicBezTo>
                    <a:pt x="21600" y="12325"/>
                    <a:pt x="21600" y="12323"/>
                    <a:pt x="21600" y="12321"/>
                  </a:cubicBezTo>
                  <a:cubicBezTo>
                    <a:pt x="21600" y="12319"/>
                    <a:pt x="21600" y="12317"/>
                    <a:pt x="21600" y="12315"/>
                  </a:cubicBezTo>
                  <a:cubicBezTo>
                    <a:pt x="21600" y="12313"/>
                    <a:pt x="21600" y="12311"/>
                    <a:pt x="21600" y="12309"/>
                  </a:cubicBezTo>
                  <a:cubicBezTo>
                    <a:pt x="21600" y="12307"/>
                    <a:pt x="21600" y="12305"/>
                    <a:pt x="21600" y="12303"/>
                  </a:cubicBezTo>
                  <a:cubicBezTo>
                    <a:pt x="21600" y="12301"/>
                    <a:pt x="21600" y="12299"/>
                    <a:pt x="21600" y="12297"/>
                  </a:cubicBezTo>
                  <a:cubicBezTo>
                    <a:pt x="21600" y="12295"/>
                    <a:pt x="21600" y="12293"/>
                    <a:pt x="21600" y="12291"/>
                  </a:cubicBezTo>
                  <a:cubicBezTo>
                    <a:pt x="21600" y="12289"/>
                    <a:pt x="21600" y="12287"/>
                    <a:pt x="21600" y="12285"/>
                  </a:cubicBezTo>
                  <a:cubicBezTo>
                    <a:pt x="21600" y="12283"/>
                    <a:pt x="21600" y="12281"/>
                    <a:pt x="21600" y="12279"/>
                  </a:cubicBezTo>
                  <a:cubicBezTo>
                    <a:pt x="21600" y="12277"/>
                    <a:pt x="21600" y="12275"/>
                    <a:pt x="21600" y="12273"/>
                  </a:cubicBezTo>
                  <a:cubicBezTo>
                    <a:pt x="21600" y="12271"/>
                    <a:pt x="21600" y="12269"/>
                    <a:pt x="21600" y="12267"/>
                  </a:cubicBezTo>
                  <a:cubicBezTo>
                    <a:pt x="21600" y="12266"/>
                    <a:pt x="21600" y="12263"/>
                    <a:pt x="21600" y="12262"/>
                  </a:cubicBezTo>
                  <a:cubicBezTo>
                    <a:pt x="21600" y="12259"/>
                    <a:pt x="21600" y="12258"/>
                    <a:pt x="21600" y="12256"/>
                  </a:cubicBezTo>
                  <a:cubicBezTo>
                    <a:pt x="21600" y="12254"/>
                    <a:pt x="21600" y="12252"/>
                    <a:pt x="21600" y="12250"/>
                  </a:cubicBezTo>
                  <a:cubicBezTo>
                    <a:pt x="21600" y="12248"/>
                    <a:pt x="21600" y="12246"/>
                    <a:pt x="21600" y="12244"/>
                  </a:cubicBezTo>
                  <a:cubicBezTo>
                    <a:pt x="21600" y="12242"/>
                    <a:pt x="21600" y="12240"/>
                    <a:pt x="21600" y="12238"/>
                  </a:cubicBezTo>
                  <a:cubicBezTo>
                    <a:pt x="21600" y="12236"/>
                    <a:pt x="21600" y="12234"/>
                    <a:pt x="21600" y="12232"/>
                  </a:cubicBezTo>
                  <a:cubicBezTo>
                    <a:pt x="21600" y="12230"/>
                    <a:pt x="21600" y="12228"/>
                    <a:pt x="21600" y="12226"/>
                  </a:cubicBezTo>
                  <a:cubicBezTo>
                    <a:pt x="21600" y="12224"/>
                    <a:pt x="21600" y="12222"/>
                    <a:pt x="21600" y="12220"/>
                  </a:cubicBezTo>
                  <a:cubicBezTo>
                    <a:pt x="21600" y="12218"/>
                    <a:pt x="21600" y="12216"/>
                    <a:pt x="21600" y="12214"/>
                  </a:cubicBezTo>
                  <a:cubicBezTo>
                    <a:pt x="21600" y="12212"/>
                    <a:pt x="21600" y="12210"/>
                    <a:pt x="21600" y="12208"/>
                  </a:cubicBezTo>
                  <a:cubicBezTo>
                    <a:pt x="21600" y="12206"/>
                    <a:pt x="21600" y="12204"/>
                    <a:pt x="21600" y="12202"/>
                  </a:cubicBezTo>
                  <a:cubicBezTo>
                    <a:pt x="21600" y="12200"/>
                    <a:pt x="21600" y="12198"/>
                    <a:pt x="21600" y="12196"/>
                  </a:cubicBezTo>
                  <a:cubicBezTo>
                    <a:pt x="21600" y="12194"/>
                    <a:pt x="21600" y="12192"/>
                    <a:pt x="21600" y="12190"/>
                  </a:cubicBezTo>
                  <a:cubicBezTo>
                    <a:pt x="21600" y="12188"/>
                    <a:pt x="21600" y="12186"/>
                    <a:pt x="21600" y="12184"/>
                  </a:cubicBezTo>
                  <a:cubicBezTo>
                    <a:pt x="21600" y="12182"/>
                    <a:pt x="21600" y="12180"/>
                    <a:pt x="21600" y="12178"/>
                  </a:cubicBezTo>
                  <a:cubicBezTo>
                    <a:pt x="21600" y="12176"/>
                    <a:pt x="21600" y="12174"/>
                    <a:pt x="21600" y="12173"/>
                  </a:cubicBezTo>
                  <a:cubicBezTo>
                    <a:pt x="21600" y="12170"/>
                    <a:pt x="21600" y="12168"/>
                    <a:pt x="21600" y="12166"/>
                  </a:cubicBezTo>
                  <a:cubicBezTo>
                    <a:pt x="21600" y="12165"/>
                    <a:pt x="21600" y="12163"/>
                    <a:pt x="21600" y="12160"/>
                  </a:cubicBezTo>
                  <a:cubicBezTo>
                    <a:pt x="21600" y="12158"/>
                    <a:pt x="21600" y="12157"/>
                    <a:pt x="21600" y="12154"/>
                  </a:cubicBezTo>
                  <a:cubicBezTo>
                    <a:pt x="21600" y="12152"/>
                    <a:pt x="21600" y="12150"/>
                    <a:pt x="21600" y="12148"/>
                  </a:cubicBezTo>
                  <a:cubicBezTo>
                    <a:pt x="21600" y="12146"/>
                    <a:pt x="21600" y="12144"/>
                    <a:pt x="21600" y="12142"/>
                  </a:cubicBezTo>
                  <a:cubicBezTo>
                    <a:pt x="21600" y="12140"/>
                    <a:pt x="21600" y="12138"/>
                    <a:pt x="21600" y="12137"/>
                  </a:cubicBezTo>
                  <a:cubicBezTo>
                    <a:pt x="21600" y="12134"/>
                    <a:pt x="21600" y="12133"/>
                    <a:pt x="21600" y="12130"/>
                  </a:cubicBezTo>
                  <a:cubicBezTo>
                    <a:pt x="21600" y="12129"/>
                    <a:pt x="21600" y="12126"/>
                    <a:pt x="21600" y="12125"/>
                  </a:cubicBezTo>
                  <a:cubicBezTo>
                    <a:pt x="21600" y="12123"/>
                    <a:pt x="21600" y="12121"/>
                    <a:pt x="21600" y="12119"/>
                  </a:cubicBezTo>
                  <a:cubicBezTo>
                    <a:pt x="21600" y="12117"/>
                    <a:pt x="21600" y="12115"/>
                    <a:pt x="21600" y="12113"/>
                  </a:cubicBezTo>
                  <a:cubicBezTo>
                    <a:pt x="21600" y="12111"/>
                    <a:pt x="21600" y="12109"/>
                    <a:pt x="21600" y="12107"/>
                  </a:cubicBezTo>
                  <a:close/>
                </a:path>
              </a:pathLst>
            </a:custGeom>
            <a:solidFill>
              <a:srgbClr val="006DAD"/>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65" name="Shape 3765"/>
            <p:cNvSpPr/>
            <p:nvPr/>
          </p:nvSpPr>
          <p:spPr>
            <a:xfrm>
              <a:off x="0" y="0"/>
              <a:ext cx="3547608" cy="2780085"/>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cubicBezTo>
                    <a:pt x="21600" y="12105"/>
                    <a:pt x="21600" y="12103"/>
                    <a:pt x="21600" y="12101"/>
                  </a:cubicBezTo>
                  <a:cubicBezTo>
                    <a:pt x="21600" y="9965"/>
                    <a:pt x="20412" y="8182"/>
                    <a:pt x="18835" y="7767"/>
                  </a:cubicBezTo>
                  <a:cubicBezTo>
                    <a:pt x="18635" y="7714"/>
                    <a:pt x="18483" y="7509"/>
                    <a:pt x="18460" y="7251"/>
                  </a:cubicBezTo>
                  <a:cubicBezTo>
                    <a:pt x="18440" y="7038"/>
                    <a:pt x="18410" y="6829"/>
                    <a:pt x="18377" y="6621"/>
                  </a:cubicBezTo>
                  <a:cubicBezTo>
                    <a:pt x="18370" y="6583"/>
                    <a:pt x="18368" y="6543"/>
                    <a:pt x="18361" y="6504"/>
                  </a:cubicBezTo>
                  <a:cubicBezTo>
                    <a:pt x="18343" y="6398"/>
                    <a:pt x="18318" y="6296"/>
                    <a:pt x="18296" y="6191"/>
                  </a:cubicBezTo>
                  <a:cubicBezTo>
                    <a:pt x="18268" y="6049"/>
                    <a:pt x="18242" y="5906"/>
                    <a:pt x="18208" y="5768"/>
                  </a:cubicBezTo>
                  <a:cubicBezTo>
                    <a:pt x="18202" y="5743"/>
                    <a:pt x="18193" y="5719"/>
                    <a:pt x="18187" y="5694"/>
                  </a:cubicBezTo>
                  <a:cubicBezTo>
                    <a:pt x="18132" y="5481"/>
                    <a:pt x="18073" y="5271"/>
                    <a:pt x="18006" y="5066"/>
                  </a:cubicBezTo>
                  <a:cubicBezTo>
                    <a:pt x="17995" y="5034"/>
                    <a:pt x="17982" y="5004"/>
                    <a:pt x="17971" y="4973"/>
                  </a:cubicBezTo>
                  <a:cubicBezTo>
                    <a:pt x="17905" y="4779"/>
                    <a:pt x="17836" y="4586"/>
                    <a:pt x="17759" y="4400"/>
                  </a:cubicBezTo>
                  <a:cubicBezTo>
                    <a:pt x="16672" y="1783"/>
                    <a:pt x="14516" y="0"/>
                    <a:pt x="12032" y="0"/>
                  </a:cubicBezTo>
                  <a:cubicBezTo>
                    <a:pt x="9387" y="0"/>
                    <a:pt x="7111" y="2025"/>
                    <a:pt x="6105" y="4930"/>
                  </a:cubicBezTo>
                  <a:cubicBezTo>
                    <a:pt x="6013" y="5194"/>
                    <a:pt x="5783" y="5340"/>
                    <a:pt x="5563" y="5269"/>
                  </a:cubicBezTo>
                  <a:cubicBezTo>
                    <a:pt x="5204" y="5155"/>
                    <a:pt x="4827" y="5097"/>
                    <a:pt x="4440" y="5100"/>
                  </a:cubicBezTo>
                  <a:cubicBezTo>
                    <a:pt x="1973" y="5126"/>
                    <a:pt x="0" y="7667"/>
                    <a:pt x="0" y="10815"/>
                  </a:cubicBezTo>
                  <a:cubicBezTo>
                    <a:pt x="0" y="10817"/>
                    <a:pt x="0" y="10819"/>
                    <a:pt x="0" y="10822"/>
                  </a:cubicBezTo>
                  <a:cubicBezTo>
                    <a:pt x="0" y="10824"/>
                    <a:pt x="0" y="10825"/>
                    <a:pt x="0" y="10827"/>
                  </a:cubicBezTo>
                  <a:cubicBezTo>
                    <a:pt x="0" y="10829"/>
                    <a:pt x="0" y="10832"/>
                    <a:pt x="0" y="10834"/>
                  </a:cubicBezTo>
                  <a:cubicBezTo>
                    <a:pt x="0" y="10836"/>
                    <a:pt x="0" y="10837"/>
                    <a:pt x="0" y="10839"/>
                  </a:cubicBezTo>
                  <a:cubicBezTo>
                    <a:pt x="0" y="10841"/>
                    <a:pt x="0" y="10843"/>
                    <a:pt x="0" y="10846"/>
                  </a:cubicBezTo>
                  <a:cubicBezTo>
                    <a:pt x="0" y="10848"/>
                    <a:pt x="0" y="10849"/>
                    <a:pt x="0" y="10850"/>
                  </a:cubicBezTo>
                  <a:cubicBezTo>
                    <a:pt x="0" y="10853"/>
                    <a:pt x="0" y="10856"/>
                    <a:pt x="0" y="10858"/>
                  </a:cubicBezTo>
                  <a:cubicBezTo>
                    <a:pt x="0" y="10859"/>
                    <a:pt x="0" y="10861"/>
                    <a:pt x="0" y="10862"/>
                  </a:cubicBezTo>
                  <a:cubicBezTo>
                    <a:pt x="0" y="10865"/>
                    <a:pt x="0" y="10867"/>
                    <a:pt x="0" y="10870"/>
                  </a:cubicBezTo>
                  <a:cubicBezTo>
                    <a:pt x="0" y="10871"/>
                    <a:pt x="0" y="10873"/>
                    <a:pt x="0" y="10874"/>
                  </a:cubicBezTo>
                  <a:cubicBezTo>
                    <a:pt x="0" y="10877"/>
                    <a:pt x="0" y="10879"/>
                    <a:pt x="0" y="10881"/>
                  </a:cubicBezTo>
                  <a:cubicBezTo>
                    <a:pt x="0" y="10883"/>
                    <a:pt x="0" y="10885"/>
                    <a:pt x="0" y="10886"/>
                  </a:cubicBezTo>
                  <a:cubicBezTo>
                    <a:pt x="0" y="10889"/>
                    <a:pt x="0" y="10891"/>
                    <a:pt x="0" y="10893"/>
                  </a:cubicBezTo>
                  <a:cubicBezTo>
                    <a:pt x="0" y="10895"/>
                    <a:pt x="0" y="10897"/>
                    <a:pt x="0" y="10898"/>
                  </a:cubicBezTo>
                  <a:cubicBezTo>
                    <a:pt x="0" y="10901"/>
                    <a:pt x="0" y="10903"/>
                    <a:pt x="0" y="10905"/>
                  </a:cubicBezTo>
                  <a:cubicBezTo>
                    <a:pt x="0" y="10907"/>
                    <a:pt x="0" y="10909"/>
                    <a:pt x="0" y="10910"/>
                  </a:cubicBezTo>
                  <a:cubicBezTo>
                    <a:pt x="0" y="10913"/>
                    <a:pt x="0" y="10915"/>
                    <a:pt x="0" y="10917"/>
                  </a:cubicBezTo>
                  <a:cubicBezTo>
                    <a:pt x="0" y="10919"/>
                    <a:pt x="0" y="10921"/>
                    <a:pt x="0" y="10922"/>
                  </a:cubicBezTo>
                  <a:cubicBezTo>
                    <a:pt x="0" y="10924"/>
                    <a:pt x="0" y="10927"/>
                    <a:pt x="0" y="10929"/>
                  </a:cubicBezTo>
                  <a:cubicBezTo>
                    <a:pt x="0" y="10931"/>
                    <a:pt x="0" y="10932"/>
                    <a:pt x="0" y="10934"/>
                  </a:cubicBezTo>
                  <a:cubicBezTo>
                    <a:pt x="0" y="10936"/>
                    <a:pt x="0" y="10939"/>
                    <a:pt x="0" y="10941"/>
                  </a:cubicBezTo>
                  <a:cubicBezTo>
                    <a:pt x="0" y="10942"/>
                    <a:pt x="0" y="10944"/>
                    <a:pt x="0" y="10945"/>
                  </a:cubicBezTo>
                  <a:cubicBezTo>
                    <a:pt x="0" y="10948"/>
                    <a:pt x="0" y="10950"/>
                    <a:pt x="0" y="10953"/>
                  </a:cubicBezTo>
                  <a:cubicBezTo>
                    <a:pt x="0" y="10954"/>
                    <a:pt x="0" y="10956"/>
                    <a:pt x="0" y="10957"/>
                  </a:cubicBezTo>
                  <a:cubicBezTo>
                    <a:pt x="0" y="10960"/>
                    <a:pt x="0" y="10962"/>
                    <a:pt x="0" y="10965"/>
                  </a:cubicBezTo>
                  <a:cubicBezTo>
                    <a:pt x="0" y="10966"/>
                    <a:pt x="0" y="10968"/>
                    <a:pt x="0" y="10970"/>
                  </a:cubicBezTo>
                  <a:cubicBezTo>
                    <a:pt x="0" y="10972"/>
                    <a:pt x="0" y="10975"/>
                    <a:pt x="0" y="10977"/>
                  </a:cubicBezTo>
                  <a:cubicBezTo>
                    <a:pt x="0" y="10979"/>
                    <a:pt x="0" y="10980"/>
                    <a:pt x="0" y="10982"/>
                  </a:cubicBezTo>
                  <a:cubicBezTo>
                    <a:pt x="0" y="10984"/>
                    <a:pt x="0" y="10986"/>
                    <a:pt x="0" y="10989"/>
                  </a:cubicBezTo>
                  <a:cubicBezTo>
                    <a:pt x="0" y="10990"/>
                    <a:pt x="0" y="10992"/>
                    <a:pt x="0" y="10993"/>
                  </a:cubicBezTo>
                  <a:cubicBezTo>
                    <a:pt x="0" y="10996"/>
                    <a:pt x="0" y="10998"/>
                    <a:pt x="0" y="11000"/>
                  </a:cubicBezTo>
                  <a:cubicBezTo>
                    <a:pt x="0" y="11002"/>
                    <a:pt x="0" y="11004"/>
                    <a:pt x="0" y="11005"/>
                  </a:cubicBezTo>
                  <a:cubicBezTo>
                    <a:pt x="0" y="11008"/>
                    <a:pt x="0" y="11010"/>
                    <a:pt x="0" y="11012"/>
                  </a:cubicBezTo>
                  <a:cubicBezTo>
                    <a:pt x="0" y="11014"/>
                    <a:pt x="0" y="11015"/>
                    <a:pt x="0" y="11017"/>
                  </a:cubicBezTo>
                  <a:cubicBezTo>
                    <a:pt x="0" y="11019"/>
                    <a:pt x="0" y="11022"/>
                    <a:pt x="0" y="11024"/>
                  </a:cubicBezTo>
                  <a:cubicBezTo>
                    <a:pt x="0" y="11026"/>
                    <a:pt x="0" y="11027"/>
                    <a:pt x="0" y="11029"/>
                  </a:cubicBezTo>
                  <a:cubicBezTo>
                    <a:pt x="0" y="11031"/>
                    <a:pt x="0" y="11034"/>
                    <a:pt x="0" y="11036"/>
                  </a:cubicBezTo>
                  <a:cubicBezTo>
                    <a:pt x="0" y="11038"/>
                    <a:pt x="0" y="11040"/>
                    <a:pt x="0" y="11041"/>
                  </a:cubicBezTo>
                  <a:cubicBezTo>
                    <a:pt x="0" y="11044"/>
                    <a:pt x="0" y="11046"/>
                    <a:pt x="0" y="11048"/>
                  </a:cubicBezTo>
                  <a:cubicBezTo>
                    <a:pt x="0" y="11050"/>
                    <a:pt x="0" y="11051"/>
                    <a:pt x="0" y="11053"/>
                  </a:cubicBezTo>
                  <a:cubicBezTo>
                    <a:pt x="0" y="11055"/>
                    <a:pt x="0" y="11058"/>
                    <a:pt x="0" y="11060"/>
                  </a:cubicBezTo>
                  <a:cubicBezTo>
                    <a:pt x="0" y="11062"/>
                    <a:pt x="0" y="11063"/>
                    <a:pt x="0" y="11065"/>
                  </a:cubicBezTo>
                  <a:cubicBezTo>
                    <a:pt x="0" y="11066"/>
                    <a:pt x="0" y="11066"/>
                    <a:pt x="0" y="11067"/>
                  </a:cubicBezTo>
                  <a:cubicBezTo>
                    <a:pt x="0" y="11070"/>
                    <a:pt x="0" y="11074"/>
                    <a:pt x="0" y="11076"/>
                  </a:cubicBezTo>
                  <a:cubicBezTo>
                    <a:pt x="0" y="11081"/>
                    <a:pt x="0" y="11084"/>
                    <a:pt x="0" y="11089"/>
                  </a:cubicBezTo>
                  <a:lnTo>
                    <a:pt x="0" y="11089"/>
                  </a:lnTo>
                  <a:cubicBezTo>
                    <a:pt x="0" y="11090"/>
                    <a:pt x="0" y="11090"/>
                    <a:pt x="0" y="11091"/>
                  </a:cubicBezTo>
                  <a:cubicBezTo>
                    <a:pt x="0" y="11094"/>
                    <a:pt x="0" y="11098"/>
                    <a:pt x="0" y="11100"/>
                  </a:cubicBezTo>
                  <a:cubicBezTo>
                    <a:pt x="0" y="11104"/>
                    <a:pt x="0" y="11108"/>
                    <a:pt x="0" y="11112"/>
                  </a:cubicBezTo>
                  <a:lnTo>
                    <a:pt x="0" y="11112"/>
                  </a:lnTo>
                  <a:cubicBezTo>
                    <a:pt x="0" y="11115"/>
                    <a:pt x="0" y="11117"/>
                    <a:pt x="0" y="11119"/>
                  </a:cubicBezTo>
                  <a:cubicBezTo>
                    <a:pt x="0" y="11121"/>
                    <a:pt x="0" y="11123"/>
                    <a:pt x="0" y="11124"/>
                  </a:cubicBezTo>
                  <a:cubicBezTo>
                    <a:pt x="0" y="11127"/>
                    <a:pt x="0" y="11129"/>
                    <a:pt x="0" y="11131"/>
                  </a:cubicBezTo>
                  <a:cubicBezTo>
                    <a:pt x="0" y="11133"/>
                    <a:pt x="0" y="11135"/>
                    <a:pt x="0" y="11136"/>
                  </a:cubicBezTo>
                  <a:cubicBezTo>
                    <a:pt x="0" y="11139"/>
                    <a:pt x="0" y="11141"/>
                    <a:pt x="0" y="11143"/>
                  </a:cubicBezTo>
                  <a:cubicBezTo>
                    <a:pt x="0" y="11145"/>
                    <a:pt x="0" y="11147"/>
                    <a:pt x="0" y="11148"/>
                  </a:cubicBezTo>
                  <a:cubicBezTo>
                    <a:pt x="0" y="11151"/>
                    <a:pt x="0" y="11153"/>
                    <a:pt x="0" y="11155"/>
                  </a:cubicBezTo>
                  <a:cubicBezTo>
                    <a:pt x="0" y="11157"/>
                    <a:pt x="0" y="11159"/>
                    <a:pt x="0" y="11160"/>
                  </a:cubicBezTo>
                  <a:cubicBezTo>
                    <a:pt x="0" y="11162"/>
                    <a:pt x="0" y="11165"/>
                    <a:pt x="0" y="11167"/>
                  </a:cubicBezTo>
                  <a:cubicBezTo>
                    <a:pt x="0" y="11169"/>
                    <a:pt x="0" y="11170"/>
                    <a:pt x="0" y="11172"/>
                  </a:cubicBezTo>
                  <a:cubicBezTo>
                    <a:pt x="0" y="11174"/>
                    <a:pt x="0" y="11177"/>
                    <a:pt x="0" y="11179"/>
                  </a:cubicBezTo>
                  <a:cubicBezTo>
                    <a:pt x="0" y="11181"/>
                    <a:pt x="0" y="11182"/>
                    <a:pt x="0" y="11184"/>
                  </a:cubicBezTo>
                  <a:cubicBezTo>
                    <a:pt x="0" y="11186"/>
                    <a:pt x="0" y="11188"/>
                    <a:pt x="0" y="11191"/>
                  </a:cubicBezTo>
                  <a:cubicBezTo>
                    <a:pt x="0" y="11193"/>
                    <a:pt x="0" y="11194"/>
                    <a:pt x="0" y="11196"/>
                  </a:cubicBezTo>
                  <a:cubicBezTo>
                    <a:pt x="0" y="11198"/>
                    <a:pt x="0" y="11200"/>
                    <a:pt x="0" y="11203"/>
                  </a:cubicBezTo>
                  <a:cubicBezTo>
                    <a:pt x="0" y="11204"/>
                    <a:pt x="0" y="11206"/>
                    <a:pt x="0" y="11207"/>
                  </a:cubicBezTo>
                  <a:cubicBezTo>
                    <a:pt x="0" y="11210"/>
                    <a:pt x="0" y="11212"/>
                    <a:pt x="0" y="11215"/>
                  </a:cubicBezTo>
                  <a:cubicBezTo>
                    <a:pt x="0" y="11216"/>
                    <a:pt x="0" y="11218"/>
                    <a:pt x="0" y="11219"/>
                  </a:cubicBezTo>
                  <a:cubicBezTo>
                    <a:pt x="0" y="11222"/>
                    <a:pt x="0" y="11225"/>
                    <a:pt x="0" y="11227"/>
                  </a:cubicBezTo>
                  <a:cubicBezTo>
                    <a:pt x="0" y="11228"/>
                    <a:pt x="0" y="11230"/>
                    <a:pt x="0" y="11231"/>
                  </a:cubicBezTo>
                  <a:cubicBezTo>
                    <a:pt x="0" y="11234"/>
                    <a:pt x="0" y="11236"/>
                    <a:pt x="0" y="11239"/>
                  </a:cubicBezTo>
                  <a:cubicBezTo>
                    <a:pt x="0" y="11241"/>
                    <a:pt x="0" y="11242"/>
                    <a:pt x="0" y="11243"/>
                  </a:cubicBezTo>
                  <a:cubicBezTo>
                    <a:pt x="0" y="11246"/>
                    <a:pt x="0" y="11248"/>
                    <a:pt x="0" y="11251"/>
                  </a:cubicBezTo>
                  <a:cubicBezTo>
                    <a:pt x="0" y="11252"/>
                    <a:pt x="0" y="11253"/>
                    <a:pt x="0" y="11255"/>
                  </a:cubicBezTo>
                  <a:cubicBezTo>
                    <a:pt x="0" y="11257"/>
                    <a:pt x="0" y="11260"/>
                    <a:pt x="0" y="11262"/>
                  </a:cubicBezTo>
                  <a:cubicBezTo>
                    <a:pt x="0" y="11264"/>
                    <a:pt x="0" y="11266"/>
                    <a:pt x="0" y="11267"/>
                  </a:cubicBezTo>
                  <a:cubicBezTo>
                    <a:pt x="0" y="11270"/>
                    <a:pt x="0" y="11272"/>
                    <a:pt x="0" y="11274"/>
                  </a:cubicBezTo>
                  <a:cubicBezTo>
                    <a:pt x="0" y="11276"/>
                    <a:pt x="0" y="11277"/>
                    <a:pt x="0" y="11279"/>
                  </a:cubicBezTo>
                  <a:cubicBezTo>
                    <a:pt x="0" y="11281"/>
                    <a:pt x="0" y="11284"/>
                    <a:pt x="0" y="11286"/>
                  </a:cubicBezTo>
                  <a:cubicBezTo>
                    <a:pt x="0" y="11288"/>
                    <a:pt x="0" y="11290"/>
                    <a:pt x="0" y="11291"/>
                  </a:cubicBezTo>
                  <a:cubicBezTo>
                    <a:pt x="0" y="11294"/>
                    <a:pt x="0" y="11296"/>
                    <a:pt x="0" y="11298"/>
                  </a:cubicBezTo>
                  <a:cubicBezTo>
                    <a:pt x="0" y="11300"/>
                    <a:pt x="0" y="11301"/>
                    <a:pt x="0" y="11303"/>
                  </a:cubicBezTo>
                  <a:cubicBezTo>
                    <a:pt x="0" y="11305"/>
                    <a:pt x="0" y="11308"/>
                    <a:pt x="0" y="11310"/>
                  </a:cubicBezTo>
                  <a:cubicBezTo>
                    <a:pt x="0" y="11312"/>
                    <a:pt x="0" y="11313"/>
                    <a:pt x="0" y="11314"/>
                  </a:cubicBezTo>
                  <a:cubicBezTo>
                    <a:pt x="0" y="11317"/>
                    <a:pt x="0" y="11319"/>
                    <a:pt x="0" y="11322"/>
                  </a:cubicBezTo>
                  <a:cubicBezTo>
                    <a:pt x="0" y="11324"/>
                    <a:pt x="0" y="11325"/>
                    <a:pt x="0" y="11326"/>
                  </a:cubicBezTo>
                  <a:cubicBezTo>
                    <a:pt x="0" y="11329"/>
                    <a:pt x="0" y="11331"/>
                    <a:pt x="0" y="11334"/>
                  </a:cubicBezTo>
                  <a:cubicBezTo>
                    <a:pt x="0" y="11335"/>
                    <a:pt x="0" y="11337"/>
                    <a:pt x="0" y="11339"/>
                  </a:cubicBezTo>
                  <a:cubicBezTo>
                    <a:pt x="0" y="11341"/>
                    <a:pt x="0" y="11343"/>
                    <a:pt x="0" y="11346"/>
                  </a:cubicBezTo>
                  <a:cubicBezTo>
                    <a:pt x="0" y="11347"/>
                    <a:pt x="0" y="11349"/>
                    <a:pt x="0" y="11350"/>
                  </a:cubicBezTo>
                  <a:cubicBezTo>
                    <a:pt x="0" y="11353"/>
                    <a:pt x="0" y="11355"/>
                    <a:pt x="0" y="11357"/>
                  </a:cubicBezTo>
                  <a:cubicBezTo>
                    <a:pt x="0" y="11359"/>
                    <a:pt x="0" y="11361"/>
                    <a:pt x="0" y="11362"/>
                  </a:cubicBezTo>
                  <a:cubicBezTo>
                    <a:pt x="0" y="11365"/>
                    <a:pt x="0" y="11367"/>
                    <a:pt x="0" y="11369"/>
                  </a:cubicBezTo>
                  <a:cubicBezTo>
                    <a:pt x="0" y="11371"/>
                    <a:pt x="0" y="11373"/>
                    <a:pt x="0" y="11374"/>
                  </a:cubicBezTo>
                  <a:cubicBezTo>
                    <a:pt x="0" y="11377"/>
                    <a:pt x="0" y="11379"/>
                    <a:pt x="0" y="11381"/>
                  </a:cubicBezTo>
                  <a:cubicBezTo>
                    <a:pt x="0" y="11383"/>
                    <a:pt x="0" y="11385"/>
                    <a:pt x="0" y="11386"/>
                  </a:cubicBezTo>
                  <a:cubicBezTo>
                    <a:pt x="0" y="11388"/>
                    <a:pt x="0" y="11391"/>
                    <a:pt x="0" y="11393"/>
                  </a:cubicBezTo>
                  <a:cubicBezTo>
                    <a:pt x="0" y="11395"/>
                    <a:pt x="0" y="11396"/>
                    <a:pt x="0" y="11398"/>
                  </a:cubicBezTo>
                  <a:cubicBezTo>
                    <a:pt x="0" y="11401"/>
                    <a:pt x="0" y="11403"/>
                    <a:pt x="0" y="11405"/>
                  </a:cubicBezTo>
                  <a:cubicBezTo>
                    <a:pt x="0" y="11407"/>
                    <a:pt x="0" y="11408"/>
                    <a:pt x="0" y="11410"/>
                  </a:cubicBezTo>
                  <a:cubicBezTo>
                    <a:pt x="0" y="11412"/>
                    <a:pt x="0" y="11414"/>
                    <a:pt x="0" y="11417"/>
                  </a:cubicBezTo>
                  <a:cubicBezTo>
                    <a:pt x="0" y="11419"/>
                    <a:pt x="0" y="11420"/>
                    <a:pt x="0" y="11422"/>
                  </a:cubicBezTo>
                  <a:cubicBezTo>
                    <a:pt x="0" y="11424"/>
                    <a:pt x="0" y="11427"/>
                    <a:pt x="0" y="11429"/>
                  </a:cubicBezTo>
                  <a:cubicBezTo>
                    <a:pt x="0" y="11431"/>
                    <a:pt x="0" y="11432"/>
                    <a:pt x="0" y="11434"/>
                  </a:cubicBezTo>
                  <a:cubicBezTo>
                    <a:pt x="0" y="11436"/>
                    <a:pt x="0" y="11438"/>
                    <a:pt x="0" y="11441"/>
                  </a:cubicBezTo>
                  <a:cubicBezTo>
                    <a:pt x="0" y="11443"/>
                    <a:pt x="0" y="11444"/>
                    <a:pt x="0" y="11446"/>
                  </a:cubicBezTo>
                  <a:cubicBezTo>
                    <a:pt x="0" y="11448"/>
                    <a:pt x="0" y="11451"/>
                    <a:pt x="0" y="11453"/>
                  </a:cubicBezTo>
                  <a:cubicBezTo>
                    <a:pt x="0" y="11455"/>
                    <a:pt x="0" y="11456"/>
                    <a:pt x="0" y="11457"/>
                  </a:cubicBezTo>
                  <a:cubicBezTo>
                    <a:pt x="0" y="11460"/>
                    <a:pt x="0" y="11462"/>
                    <a:pt x="0" y="11465"/>
                  </a:cubicBezTo>
                  <a:cubicBezTo>
                    <a:pt x="0" y="11467"/>
                    <a:pt x="0" y="11468"/>
                    <a:pt x="0" y="11469"/>
                  </a:cubicBezTo>
                  <a:cubicBezTo>
                    <a:pt x="0" y="11472"/>
                    <a:pt x="0" y="11474"/>
                    <a:pt x="0" y="11477"/>
                  </a:cubicBezTo>
                  <a:cubicBezTo>
                    <a:pt x="0" y="11478"/>
                    <a:pt x="0" y="11480"/>
                    <a:pt x="0" y="11481"/>
                  </a:cubicBezTo>
                  <a:cubicBezTo>
                    <a:pt x="0" y="11484"/>
                    <a:pt x="0" y="11486"/>
                    <a:pt x="0" y="11489"/>
                  </a:cubicBezTo>
                  <a:cubicBezTo>
                    <a:pt x="0" y="11490"/>
                    <a:pt x="0" y="11492"/>
                    <a:pt x="0" y="11493"/>
                  </a:cubicBezTo>
                  <a:cubicBezTo>
                    <a:pt x="0" y="11496"/>
                    <a:pt x="0" y="11498"/>
                    <a:pt x="0" y="11500"/>
                  </a:cubicBezTo>
                  <a:cubicBezTo>
                    <a:pt x="0" y="11502"/>
                    <a:pt x="0" y="11504"/>
                    <a:pt x="0" y="11505"/>
                  </a:cubicBezTo>
                  <a:cubicBezTo>
                    <a:pt x="0" y="11508"/>
                    <a:pt x="0" y="11510"/>
                    <a:pt x="0" y="11512"/>
                  </a:cubicBezTo>
                  <a:cubicBezTo>
                    <a:pt x="0" y="11514"/>
                    <a:pt x="0" y="11516"/>
                    <a:pt x="0" y="11517"/>
                  </a:cubicBezTo>
                  <a:cubicBezTo>
                    <a:pt x="0" y="11520"/>
                    <a:pt x="0" y="11522"/>
                    <a:pt x="0" y="11524"/>
                  </a:cubicBezTo>
                  <a:cubicBezTo>
                    <a:pt x="0" y="11526"/>
                    <a:pt x="0" y="11527"/>
                    <a:pt x="0" y="11529"/>
                  </a:cubicBezTo>
                  <a:cubicBezTo>
                    <a:pt x="0" y="11531"/>
                    <a:pt x="0" y="11534"/>
                    <a:pt x="0" y="11536"/>
                  </a:cubicBezTo>
                  <a:cubicBezTo>
                    <a:pt x="0" y="11538"/>
                    <a:pt x="0" y="11539"/>
                    <a:pt x="0" y="11540"/>
                  </a:cubicBezTo>
                  <a:cubicBezTo>
                    <a:pt x="0" y="11543"/>
                    <a:pt x="0" y="11546"/>
                    <a:pt x="0" y="11548"/>
                  </a:cubicBezTo>
                  <a:cubicBezTo>
                    <a:pt x="0" y="11550"/>
                    <a:pt x="0" y="11551"/>
                    <a:pt x="0" y="11553"/>
                  </a:cubicBezTo>
                  <a:cubicBezTo>
                    <a:pt x="0" y="11555"/>
                    <a:pt x="0" y="11557"/>
                    <a:pt x="0" y="11560"/>
                  </a:cubicBezTo>
                  <a:cubicBezTo>
                    <a:pt x="0" y="11562"/>
                    <a:pt x="0" y="11563"/>
                    <a:pt x="0" y="11565"/>
                  </a:cubicBezTo>
                  <a:cubicBezTo>
                    <a:pt x="0" y="11567"/>
                    <a:pt x="0" y="11570"/>
                    <a:pt x="0" y="11572"/>
                  </a:cubicBezTo>
                  <a:cubicBezTo>
                    <a:pt x="0" y="11573"/>
                    <a:pt x="0" y="11575"/>
                    <a:pt x="0" y="11576"/>
                  </a:cubicBezTo>
                  <a:cubicBezTo>
                    <a:pt x="0" y="11579"/>
                    <a:pt x="0" y="11581"/>
                    <a:pt x="0" y="11584"/>
                  </a:cubicBezTo>
                  <a:cubicBezTo>
                    <a:pt x="0" y="11585"/>
                    <a:pt x="0" y="11587"/>
                    <a:pt x="0" y="11589"/>
                  </a:cubicBezTo>
                  <a:cubicBezTo>
                    <a:pt x="0" y="11591"/>
                    <a:pt x="0" y="11593"/>
                    <a:pt x="0" y="11596"/>
                  </a:cubicBezTo>
                  <a:cubicBezTo>
                    <a:pt x="0" y="11597"/>
                    <a:pt x="0" y="11599"/>
                    <a:pt x="0" y="11600"/>
                  </a:cubicBezTo>
                  <a:cubicBezTo>
                    <a:pt x="0" y="11603"/>
                    <a:pt x="0" y="11605"/>
                    <a:pt x="0" y="11607"/>
                  </a:cubicBezTo>
                  <a:cubicBezTo>
                    <a:pt x="0" y="11609"/>
                    <a:pt x="0" y="11611"/>
                    <a:pt x="0" y="11612"/>
                  </a:cubicBezTo>
                  <a:cubicBezTo>
                    <a:pt x="0" y="11615"/>
                    <a:pt x="0" y="11617"/>
                    <a:pt x="0" y="11619"/>
                  </a:cubicBezTo>
                  <a:cubicBezTo>
                    <a:pt x="0" y="11621"/>
                    <a:pt x="0" y="11623"/>
                    <a:pt x="0" y="11624"/>
                  </a:cubicBezTo>
                  <a:cubicBezTo>
                    <a:pt x="0" y="11626"/>
                    <a:pt x="0" y="11629"/>
                    <a:pt x="0" y="11632"/>
                  </a:cubicBezTo>
                  <a:cubicBezTo>
                    <a:pt x="0" y="11633"/>
                    <a:pt x="0" y="11635"/>
                    <a:pt x="0" y="11636"/>
                  </a:cubicBezTo>
                  <a:cubicBezTo>
                    <a:pt x="0" y="11639"/>
                    <a:pt x="0" y="11641"/>
                    <a:pt x="0" y="11643"/>
                  </a:cubicBezTo>
                  <a:cubicBezTo>
                    <a:pt x="0" y="11645"/>
                    <a:pt x="0" y="11646"/>
                    <a:pt x="0" y="11648"/>
                  </a:cubicBezTo>
                  <a:cubicBezTo>
                    <a:pt x="0" y="11650"/>
                    <a:pt x="0" y="11653"/>
                    <a:pt x="0" y="11655"/>
                  </a:cubicBezTo>
                  <a:cubicBezTo>
                    <a:pt x="0" y="11657"/>
                    <a:pt x="0" y="11658"/>
                    <a:pt x="0" y="11660"/>
                  </a:cubicBezTo>
                  <a:cubicBezTo>
                    <a:pt x="0" y="11662"/>
                    <a:pt x="0" y="11664"/>
                    <a:pt x="0" y="11667"/>
                  </a:cubicBezTo>
                  <a:cubicBezTo>
                    <a:pt x="0" y="11669"/>
                    <a:pt x="0" y="11670"/>
                    <a:pt x="0" y="11672"/>
                  </a:cubicBezTo>
                  <a:cubicBezTo>
                    <a:pt x="0" y="11674"/>
                    <a:pt x="0" y="11677"/>
                    <a:pt x="0" y="11679"/>
                  </a:cubicBezTo>
                  <a:cubicBezTo>
                    <a:pt x="0" y="11681"/>
                    <a:pt x="0" y="11682"/>
                    <a:pt x="0" y="11683"/>
                  </a:cubicBezTo>
                  <a:cubicBezTo>
                    <a:pt x="0" y="11686"/>
                    <a:pt x="0" y="11688"/>
                    <a:pt x="0" y="11691"/>
                  </a:cubicBezTo>
                  <a:cubicBezTo>
                    <a:pt x="0" y="11693"/>
                    <a:pt x="0" y="11694"/>
                    <a:pt x="0" y="11695"/>
                  </a:cubicBezTo>
                  <a:cubicBezTo>
                    <a:pt x="0" y="11698"/>
                    <a:pt x="0" y="11700"/>
                    <a:pt x="0" y="11703"/>
                  </a:cubicBezTo>
                  <a:cubicBezTo>
                    <a:pt x="0" y="11705"/>
                    <a:pt x="0" y="11706"/>
                    <a:pt x="0" y="11707"/>
                  </a:cubicBezTo>
                  <a:cubicBezTo>
                    <a:pt x="0" y="11710"/>
                    <a:pt x="0" y="11712"/>
                    <a:pt x="0" y="11715"/>
                  </a:cubicBezTo>
                  <a:cubicBezTo>
                    <a:pt x="0" y="11716"/>
                    <a:pt x="0" y="11718"/>
                    <a:pt x="0" y="11719"/>
                  </a:cubicBezTo>
                  <a:cubicBezTo>
                    <a:pt x="0" y="11722"/>
                    <a:pt x="0" y="11724"/>
                    <a:pt x="0" y="11726"/>
                  </a:cubicBezTo>
                  <a:cubicBezTo>
                    <a:pt x="0" y="11728"/>
                    <a:pt x="0" y="11730"/>
                    <a:pt x="0" y="11731"/>
                  </a:cubicBezTo>
                  <a:cubicBezTo>
                    <a:pt x="0" y="11735"/>
                    <a:pt x="0" y="11739"/>
                    <a:pt x="0" y="11743"/>
                  </a:cubicBezTo>
                  <a:lnTo>
                    <a:pt x="0" y="11743"/>
                  </a:lnTo>
                  <a:cubicBezTo>
                    <a:pt x="0" y="11744"/>
                    <a:pt x="0" y="11745"/>
                    <a:pt x="0" y="11746"/>
                  </a:cubicBezTo>
                  <a:cubicBezTo>
                    <a:pt x="0" y="11749"/>
                    <a:pt x="0" y="11752"/>
                    <a:pt x="0" y="11755"/>
                  </a:cubicBezTo>
                  <a:cubicBezTo>
                    <a:pt x="0" y="11759"/>
                    <a:pt x="0" y="11763"/>
                    <a:pt x="0" y="11767"/>
                  </a:cubicBezTo>
                  <a:lnTo>
                    <a:pt x="0" y="11767"/>
                  </a:lnTo>
                  <a:cubicBezTo>
                    <a:pt x="0" y="11768"/>
                    <a:pt x="0" y="11769"/>
                    <a:pt x="0" y="11770"/>
                  </a:cubicBezTo>
                  <a:cubicBezTo>
                    <a:pt x="0" y="11773"/>
                    <a:pt x="0" y="11776"/>
                    <a:pt x="0" y="11779"/>
                  </a:cubicBezTo>
                  <a:cubicBezTo>
                    <a:pt x="0" y="11783"/>
                    <a:pt x="0" y="11787"/>
                    <a:pt x="0" y="11791"/>
                  </a:cubicBezTo>
                  <a:lnTo>
                    <a:pt x="0" y="11791"/>
                  </a:lnTo>
                  <a:cubicBezTo>
                    <a:pt x="0" y="11792"/>
                    <a:pt x="0" y="11793"/>
                    <a:pt x="0" y="11794"/>
                  </a:cubicBezTo>
                  <a:cubicBezTo>
                    <a:pt x="0" y="11797"/>
                    <a:pt x="0" y="11800"/>
                    <a:pt x="0" y="11803"/>
                  </a:cubicBezTo>
                  <a:cubicBezTo>
                    <a:pt x="0" y="11807"/>
                    <a:pt x="0" y="11811"/>
                    <a:pt x="0" y="11815"/>
                  </a:cubicBezTo>
                  <a:lnTo>
                    <a:pt x="0" y="11815"/>
                  </a:lnTo>
                  <a:cubicBezTo>
                    <a:pt x="0" y="11815"/>
                    <a:pt x="0" y="11816"/>
                    <a:pt x="0" y="11817"/>
                  </a:cubicBezTo>
                  <a:cubicBezTo>
                    <a:pt x="0" y="11820"/>
                    <a:pt x="0" y="11823"/>
                    <a:pt x="0" y="11826"/>
                  </a:cubicBezTo>
                  <a:cubicBezTo>
                    <a:pt x="0" y="11827"/>
                    <a:pt x="0" y="11828"/>
                    <a:pt x="0" y="11829"/>
                  </a:cubicBezTo>
                  <a:cubicBezTo>
                    <a:pt x="0" y="11832"/>
                    <a:pt x="0" y="11835"/>
                    <a:pt x="0" y="11838"/>
                  </a:cubicBezTo>
                  <a:cubicBezTo>
                    <a:pt x="0" y="11842"/>
                    <a:pt x="0" y="11846"/>
                    <a:pt x="0" y="11850"/>
                  </a:cubicBezTo>
                  <a:cubicBezTo>
                    <a:pt x="0" y="11850"/>
                    <a:pt x="0" y="11850"/>
                    <a:pt x="0" y="11850"/>
                  </a:cubicBezTo>
                  <a:cubicBezTo>
                    <a:pt x="0" y="11851"/>
                    <a:pt x="0" y="11852"/>
                    <a:pt x="0" y="11853"/>
                  </a:cubicBezTo>
                  <a:cubicBezTo>
                    <a:pt x="0" y="11856"/>
                    <a:pt x="0" y="11859"/>
                    <a:pt x="0" y="11862"/>
                  </a:cubicBezTo>
                  <a:cubicBezTo>
                    <a:pt x="0" y="11869"/>
                    <a:pt x="0" y="11875"/>
                    <a:pt x="0" y="11881"/>
                  </a:cubicBezTo>
                  <a:cubicBezTo>
                    <a:pt x="0" y="11883"/>
                    <a:pt x="0" y="11884"/>
                    <a:pt x="0" y="11886"/>
                  </a:cubicBezTo>
                  <a:cubicBezTo>
                    <a:pt x="0" y="11888"/>
                    <a:pt x="0" y="11891"/>
                    <a:pt x="0" y="11893"/>
                  </a:cubicBezTo>
                  <a:cubicBezTo>
                    <a:pt x="0" y="11895"/>
                    <a:pt x="0" y="11896"/>
                    <a:pt x="0" y="11898"/>
                  </a:cubicBezTo>
                  <a:cubicBezTo>
                    <a:pt x="0" y="11900"/>
                    <a:pt x="0" y="11903"/>
                    <a:pt x="0" y="11905"/>
                  </a:cubicBezTo>
                  <a:cubicBezTo>
                    <a:pt x="0" y="11907"/>
                    <a:pt x="0" y="11908"/>
                    <a:pt x="0" y="11910"/>
                  </a:cubicBezTo>
                  <a:cubicBezTo>
                    <a:pt x="0" y="11912"/>
                    <a:pt x="0" y="11914"/>
                    <a:pt x="0" y="11917"/>
                  </a:cubicBezTo>
                  <a:cubicBezTo>
                    <a:pt x="0" y="11919"/>
                    <a:pt x="0" y="11920"/>
                    <a:pt x="0" y="11921"/>
                  </a:cubicBezTo>
                  <a:cubicBezTo>
                    <a:pt x="0" y="11924"/>
                    <a:pt x="0" y="11927"/>
                    <a:pt x="0" y="11929"/>
                  </a:cubicBezTo>
                  <a:cubicBezTo>
                    <a:pt x="0" y="11930"/>
                    <a:pt x="0" y="11932"/>
                    <a:pt x="0" y="11934"/>
                  </a:cubicBezTo>
                  <a:cubicBezTo>
                    <a:pt x="0" y="11936"/>
                    <a:pt x="0" y="11938"/>
                    <a:pt x="0" y="11941"/>
                  </a:cubicBezTo>
                  <a:cubicBezTo>
                    <a:pt x="0" y="11942"/>
                    <a:pt x="0" y="11944"/>
                    <a:pt x="0" y="11945"/>
                  </a:cubicBezTo>
                  <a:cubicBezTo>
                    <a:pt x="0" y="11948"/>
                    <a:pt x="0" y="11950"/>
                    <a:pt x="0" y="11953"/>
                  </a:cubicBezTo>
                  <a:cubicBezTo>
                    <a:pt x="0" y="11954"/>
                    <a:pt x="0" y="11956"/>
                    <a:pt x="0" y="11957"/>
                  </a:cubicBezTo>
                  <a:cubicBezTo>
                    <a:pt x="0" y="11960"/>
                    <a:pt x="0" y="11962"/>
                    <a:pt x="0" y="11964"/>
                  </a:cubicBezTo>
                  <a:cubicBezTo>
                    <a:pt x="0" y="11966"/>
                    <a:pt x="0" y="11968"/>
                    <a:pt x="0" y="11969"/>
                  </a:cubicBezTo>
                  <a:cubicBezTo>
                    <a:pt x="0" y="11972"/>
                    <a:pt x="0" y="11974"/>
                    <a:pt x="0" y="11976"/>
                  </a:cubicBezTo>
                  <a:cubicBezTo>
                    <a:pt x="0" y="11978"/>
                    <a:pt x="0" y="11980"/>
                    <a:pt x="0" y="11981"/>
                  </a:cubicBezTo>
                  <a:cubicBezTo>
                    <a:pt x="0" y="11984"/>
                    <a:pt x="0" y="11986"/>
                    <a:pt x="0" y="11988"/>
                  </a:cubicBezTo>
                  <a:cubicBezTo>
                    <a:pt x="0" y="11990"/>
                    <a:pt x="0" y="11992"/>
                    <a:pt x="0" y="11993"/>
                  </a:cubicBezTo>
                  <a:cubicBezTo>
                    <a:pt x="0" y="11995"/>
                    <a:pt x="0" y="11998"/>
                    <a:pt x="0" y="12000"/>
                  </a:cubicBezTo>
                  <a:cubicBezTo>
                    <a:pt x="0" y="12002"/>
                    <a:pt x="0" y="12003"/>
                    <a:pt x="0" y="12005"/>
                  </a:cubicBezTo>
                  <a:cubicBezTo>
                    <a:pt x="0" y="12007"/>
                    <a:pt x="0" y="12010"/>
                    <a:pt x="0" y="12012"/>
                  </a:cubicBezTo>
                  <a:cubicBezTo>
                    <a:pt x="0" y="12014"/>
                    <a:pt x="0" y="12015"/>
                    <a:pt x="0" y="12017"/>
                  </a:cubicBezTo>
                  <a:cubicBezTo>
                    <a:pt x="0" y="13957"/>
                    <a:pt x="758" y="15671"/>
                    <a:pt x="1916" y="16703"/>
                  </a:cubicBezTo>
                  <a:cubicBezTo>
                    <a:pt x="2407" y="18042"/>
                    <a:pt x="3473" y="18971"/>
                    <a:pt x="4708" y="18971"/>
                  </a:cubicBezTo>
                  <a:cubicBezTo>
                    <a:pt x="5276" y="18971"/>
                    <a:pt x="5806" y="18775"/>
                    <a:pt x="6263" y="18435"/>
                  </a:cubicBezTo>
                  <a:cubicBezTo>
                    <a:pt x="6488" y="18265"/>
                    <a:pt x="6780" y="18359"/>
                    <a:pt x="6911" y="18649"/>
                  </a:cubicBezTo>
                  <a:cubicBezTo>
                    <a:pt x="7708" y="20413"/>
                    <a:pt x="9201" y="21600"/>
                    <a:pt x="10909" y="21600"/>
                  </a:cubicBezTo>
                  <a:cubicBezTo>
                    <a:pt x="12250" y="21600"/>
                    <a:pt x="13458" y="20870"/>
                    <a:pt x="14301" y="19701"/>
                  </a:cubicBezTo>
                  <a:cubicBezTo>
                    <a:pt x="14460" y="19484"/>
                    <a:pt x="14717" y="19452"/>
                    <a:pt x="14912" y="19616"/>
                  </a:cubicBezTo>
                  <a:cubicBezTo>
                    <a:pt x="15275" y="19924"/>
                    <a:pt x="15709" y="20102"/>
                    <a:pt x="16178" y="20102"/>
                  </a:cubicBezTo>
                  <a:cubicBezTo>
                    <a:pt x="17197" y="20102"/>
                    <a:pt x="18063" y="19246"/>
                    <a:pt x="18355" y="18068"/>
                  </a:cubicBezTo>
                  <a:cubicBezTo>
                    <a:pt x="18408" y="17858"/>
                    <a:pt x="18547" y="17702"/>
                    <a:pt x="18718" y="17664"/>
                  </a:cubicBezTo>
                  <a:cubicBezTo>
                    <a:pt x="20355" y="17309"/>
                    <a:pt x="21600" y="15492"/>
                    <a:pt x="21600" y="13303"/>
                  </a:cubicBezTo>
                  <a:cubicBezTo>
                    <a:pt x="21600" y="13299"/>
                    <a:pt x="21600" y="13296"/>
                    <a:pt x="21600" y="13293"/>
                  </a:cubicBezTo>
                  <a:cubicBezTo>
                    <a:pt x="21600" y="13292"/>
                    <a:pt x="21600" y="13292"/>
                    <a:pt x="21600" y="13291"/>
                  </a:cubicBezTo>
                  <a:cubicBezTo>
                    <a:pt x="21600" y="13290"/>
                    <a:pt x="21600" y="13290"/>
                    <a:pt x="21600" y="13289"/>
                  </a:cubicBezTo>
                  <a:cubicBezTo>
                    <a:pt x="21600" y="13286"/>
                    <a:pt x="21600" y="13283"/>
                    <a:pt x="21600" y="13279"/>
                  </a:cubicBezTo>
                  <a:cubicBezTo>
                    <a:pt x="21600" y="13277"/>
                    <a:pt x="21600" y="13275"/>
                    <a:pt x="21600" y="13273"/>
                  </a:cubicBezTo>
                  <a:cubicBezTo>
                    <a:pt x="21600" y="13271"/>
                    <a:pt x="21600" y="13269"/>
                    <a:pt x="21600" y="13267"/>
                  </a:cubicBezTo>
                  <a:cubicBezTo>
                    <a:pt x="21600" y="13265"/>
                    <a:pt x="21600" y="13263"/>
                    <a:pt x="21600" y="13261"/>
                  </a:cubicBezTo>
                  <a:cubicBezTo>
                    <a:pt x="21600" y="13259"/>
                    <a:pt x="21600" y="13258"/>
                    <a:pt x="21600" y="13255"/>
                  </a:cubicBezTo>
                  <a:cubicBezTo>
                    <a:pt x="21600" y="13253"/>
                    <a:pt x="21600" y="13251"/>
                    <a:pt x="21600" y="13249"/>
                  </a:cubicBezTo>
                  <a:cubicBezTo>
                    <a:pt x="21600" y="13248"/>
                    <a:pt x="21600" y="13245"/>
                    <a:pt x="21600" y="13244"/>
                  </a:cubicBezTo>
                  <a:cubicBezTo>
                    <a:pt x="21600" y="13241"/>
                    <a:pt x="21600" y="13240"/>
                    <a:pt x="21600" y="13237"/>
                  </a:cubicBezTo>
                  <a:cubicBezTo>
                    <a:pt x="21600" y="13236"/>
                    <a:pt x="21600" y="13234"/>
                    <a:pt x="21600" y="13232"/>
                  </a:cubicBezTo>
                  <a:cubicBezTo>
                    <a:pt x="21600" y="13229"/>
                    <a:pt x="21600" y="13228"/>
                    <a:pt x="21600" y="13226"/>
                  </a:cubicBezTo>
                  <a:cubicBezTo>
                    <a:pt x="21600" y="13224"/>
                    <a:pt x="21600" y="13222"/>
                    <a:pt x="21600" y="13220"/>
                  </a:cubicBezTo>
                  <a:cubicBezTo>
                    <a:pt x="21600" y="13218"/>
                    <a:pt x="21600" y="13216"/>
                    <a:pt x="21600" y="13214"/>
                  </a:cubicBezTo>
                  <a:cubicBezTo>
                    <a:pt x="21600" y="13212"/>
                    <a:pt x="21600" y="13210"/>
                    <a:pt x="21600" y="13208"/>
                  </a:cubicBezTo>
                  <a:cubicBezTo>
                    <a:pt x="21600" y="13206"/>
                    <a:pt x="21600" y="13204"/>
                    <a:pt x="21600" y="13202"/>
                  </a:cubicBezTo>
                  <a:cubicBezTo>
                    <a:pt x="21600" y="13200"/>
                    <a:pt x="21600" y="13198"/>
                    <a:pt x="21600" y="13196"/>
                  </a:cubicBezTo>
                  <a:cubicBezTo>
                    <a:pt x="21600" y="13194"/>
                    <a:pt x="21600" y="13192"/>
                    <a:pt x="21600" y="13190"/>
                  </a:cubicBezTo>
                  <a:cubicBezTo>
                    <a:pt x="21600" y="13188"/>
                    <a:pt x="21600" y="13186"/>
                    <a:pt x="21600" y="13184"/>
                  </a:cubicBezTo>
                  <a:cubicBezTo>
                    <a:pt x="21600" y="13182"/>
                    <a:pt x="21600" y="13180"/>
                    <a:pt x="21600" y="13178"/>
                  </a:cubicBezTo>
                  <a:cubicBezTo>
                    <a:pt x="21600" y="13176"/>
                    <a:pt x="21600" y="13174"/>
                    <a:pt x="21600" y="13172"/>
                  </a:cubicBezTo>
                  <a:cubicBezTo>
                    <a:pt x="21600" y="13170"/>
                    <a:pt x="21600" y="13168"/>
                    <a:pt x="21600" y="13166"/>
                  </a:cubicBezTo>
                  <a:cubicBezTo>
                    <a:pt x="21600" y="13164"/>
                    <a:pt x="21600" y="13162"/>
                    <a:pt x="21600" y="13160"/>
                  </a:cubicBezTo>
                  <a:cubicBezTo>
                    <a:pt x="21600" y="13158"/>
                    <a:pt x="21600" y="13156"/>
                    <a:pt x="21600" y="13154"/>
                  </a:cubicBezTo>
                  <a:cubicBezTo>
                    <a:pt x="21600" y="13152"/>
                    <a:pt x="21600" y="13150"/>
                    <a:pt x="21600" y="13149"/>
                  </a:cubicBezTo>
                  <a:cubicBezTo>
                    <a:pt x="21600" y="13146"/>
                    <a:pt x="21600" y="13145"/>
                    <a:pt x="21600" y="13142"/>
                  </a:cubicBezTo>
                  <a:cubicBezTo>
                    <a:pt x="21600" y="13140"/>
                    <a:pt x="21600" y="13138"/>
                    <a:pt x="21600" y="13136"/>
                  </a:cubicBezTo>
                  <a:cubicBezTo>
                    <a:pt x="21600" y="13134"/>
                    <a:pt x="21600" y="13132"/>
                    <a:pt x="21600" y="13130"/>
                  </a:cubicBezTo>
                  <a:cubicBezTo>
                    <a:pt x="21600" y="13128"/>
                    <a:pt x="21600" y="13126"/>
                    <a:pt x="21600" y="13124"/>
                  </a:cubicBezTo>
                  <a:cubicBezTo>
                    <a:pt x="21600" y="13123"/>
                    <a:pt x="21600" y="13120"/>
                    <a:pt x="21600" y="13118"/>
                  </a:cubicBezTo>
                  <a:cubicBezTo>
                    <a:pt x="21600" y="13117"/>
                    <a:pt x="21600" y="13115"/>
                    <a:pt x="21600" y="13113"/>
                  </a:cubicBezTo>
                  <a:cubicBezTo>
                    <a:pt x="21600" y="13111"/>
                    <a:pt x="21600" y="13109"/>
                    <a:pt x="21600" y="13107"/>
                  </a:cubicBezTo>
                  <a:cubicBezTo>
                    <a:pt x="21600" y="13105"/>
                    <a:pt x="21600" y="13103"/>
                    <a:pt x="21600" y="13101"/>
                  </a:cubicBezTo>
                  <a:cubicBezTo>
                    <a:pt x="21600" y="13099"/>
                    <a:pt x="21600" y="13097"/>
                    <a:pt x="21600" y="13095"/>
                  </a:cubicBezTo>
                  <a:cubicBezTo>
                    <a:pt x="21600" y="13093"/>
                    <a:pt x="21600" y="13091"/>
                    <a:pt x="21600" y="13089"/>
                  </a:cubicBezTo>
                  <a:cubicBezTo>
                    <a:pt x="21600" y="13087"/>
                    <a:pt x="21600" y="13085"/>
                    <a:pt x="21600" y="13083"/>
                  </a:cubicBezTo>
                  <a:cubicBezTo>
                    <a:pt x="21600" y="13081"/>
                    <a:pt x="21600" y="13079"/>
                    <a:pt x="21600" y="13077"/>
                  </a:cubicBezTo>
                  <a:cubicBezTo>
                    <a:pt x="21600" y="13075"/>
                    <a:pt x="21600" y="13073"/>
                    <a:pt x="21600" y="13071"/>
                  </a:cubicBezTo>
                  <a:cubicBezTo>
                    <a:pt x="21600" y="13069"/>
                    <a:pt x="21600" y="13067"/>
                    <a:pt x="21600" y="13065"/>
                  </a:cubicBezTo>
                  <a:cubicBezTo>
                    <a:pt x="21600" y="13063"/>
                    <a:pt x="21600" y="13061"/>
                    <a:pt x="21600" y="13059"/>
                  </a:cubicBezTo>
                  <a:cubicBezTo>
                    <a:pt x="21600" y="13057"/>
                    <a:pt x="21600" y="13055"/>
                    <a:pt x="21600" y="13053"/>
                  </a:cubicBezTo>
                  <a:cubicBezTo>
                    <a:pt x="21600" y="13051"/>
                    <a:pt x="21600" y="13049"/>
                    <a:pt x="21600" y="13047"/>
                  </a:cubicBezTo>
                  <a:cubicBezTo>
                    <a:pt x="21600" y="13045"/>
                    <a:pt x="21600" y="13043"/>
                    <a:pt x="21600" y="13041"/>
                  </a:cubicBezTo>
                  <a:cubicBezTo>
                    <a:pt x="21600" y="13039"/>
                    <a:pt x="21600" y="13037"/>
                    <a:pt x="21600" y="13035"/>
                  </a:cubicBezTo>
                  <a:cubicBezTo>
                    <a:pt x="21600" y="13033"/>
                    <a:pt x="21600" y="13032"/>
                    <a:pt x="21600" y="13030"/>
                  </a:cubicBezTo>
                  <a:cubicBezTo>
                    <a:pt x="21600" y="13027"/>
                    <a:pt x="21600" y="13025"/>
                    <a:pt x="21600" y="13023"/>
                  </a:cubicBezTo>
                  <a:cubicBezTo>
                    <a:pt x="21600" y="13022"/>
                    <a:pt x="21600" y="13019"/>
                    <a:pt x="21600" y="13017"/>
                  </a:cubicBezTo>
                  <a:cubicBezTo>
                    <a:pt x="21600" y="13015"/>
                    <a:pt x="21600" y="13014"/>
                    <a:pt x="21600" y="13011"/>
                  </a:cubicBezTo>
                  <a:cubicBezTo>
                    <a:pt x="21600" y="13009"/>
                    <a:pt x="21600" y="13008"/>
                    <a:pt x="21600" y="13006"/>
                  </a:cubicBezTo>
                  <a:cubicBezTo>
                    <a:pt x="21600" y="13003"/>
                    <a:pt x="21600" y="13002"/>
                    <a:pt x="21600" y="12999"/>
                  </a:cubicBezTo>
                  <a:cubicBezTo>
                    <a:pt x="21600" y="12998"/>
                    <a:pt x="21600" y="12996"/>
                    <a:pt x="21600" y="12994"/>
                  </a:cubicBezTo>
                  <a:cubicBezTo>
                    <a:pt x="21600" y="12991"/>
                    <a:pt x="21600" y="12990"/>
                    <a:pt x="21600" y="12988"/>
                  </a:cubicBezTo>
                  <a:cubicBezTo>
                    <a:pt x="21600" y="12986"/>
                    <a:pt x="21600" y="12984"/>
                    <a:pt x="21600" y="12982"/>
                  </a:cubicBezTo>
                  <a:cubicBezTo>
                    <a:pt x="21600" y="12980"/>
                    <a:pt x="21600" y="12978"/>
                    <a:pt x="21600" y="12976"/>
                  </a:cubicBezTo>
                  <a:cubicBezTo>
                    <a:pt x="21600" y="12974"/>
                    <a:pt x="21600" y="12972"/>
                    <a:pt x="21600" y="12970"/>
                  </a:cubicBezTo>
                  <a:cubicBezTo>
                    <a:pt x="21600" y="12968"/>
                    <a:pt x="21600" y="12966"/>
                    <a:pt x="21600" y="12964"/>
                  </a:cubicBezTo>
                  <a:cubicBezTo>
                    <a:pt x="21600" y="12962"/>
                    <a:pt x="21600" y="12960"/>
                    <a:pt x="21600" y="12958"/>
                  </a:cubicBezTo>
                  <a:cubicBezTo>
                    <a:pt x="21600" y="12956"/>
                    <a:pt x="21600" y="12954"/>
                    <a:pt x="21600" y="12952"/>
                  </a:cubicBezTo>
                  <a:cubicBezTo>
                    <a:pt x="21600" y="12950"/>
                    <a:pt x="21600" y="12948"/>
                    <a:pt x="21600" y="12946"/>
                  </a:cubicBezTo>
                  <a:cubicBezTo>
                    <a:pt x="21600" y="12944"/>
                    <a:pt x="21600" y="12942"/>
                    <a:pt x="21600" y="12940"/>
                  </a:cubicBezTo>
                  <a:cubicBezTo>
                    <a:pt x="21600" y="12938"/>
                    <a:pt x="21600" y="12936"/>
                    <a:pt x="21600" y="12934"/>
                  </a:cubicBezTo>
                  <a:cubicBezTo>
                    <a:pt x="21600" y="12932"/>
                    <a:pt x="21600" y="12930"/>
                    <a:pt x="21600" y="12928"/>
                  </a:cubicBezTo>
                  <a:cubicBezTo>
                    <a:pt x="21600" y="12926"/>
                    <a:pt x="21600" y="12924"/>
                    <a:pt x="21600" y="12923"/>
                  </a:cubicBezTo>
                  <a:cubicBezTo>
                    <a:pt x="21600" y="12920"/>
                    <a:pt x="21600" y="12919"/>
                    <a:pt x="21600" y="12916"/>
                  </a:cubicBezTo>
                  <a:cubicBezTo>
                    <a:pt x="21600" y="12914"/>
                    <a:pt x="21600" y="12912"/>
                    <a:pt x="21600" y="12910"/>
                  </a:cubicBezTo>
                  <a:cubicBezTo>
                    <a:pt x="21600" y="12908"/>
                    <a:pt x="21600" y="12906"/>
                    <a:pt x="21600" y="12904"/>
                  </a:cubicBezTo>
                  <a:cubicBezTo>
                    <a:pt x="21600" y="12902"/>
                    <a:pt x="21600" y="12900"/>
                    <a:pt x="21600" y="12898"/>
                  </a:cubicBezTo>
                  <a:cubicBezTo>
                    <a:pt x="21600" y="12896"/>
                    <a:pt x="21600" y="12894"/>
                    <a:pt x="21600" y="12892"/>
                  </a:cubicBezTo>
                  <a:cubicBezTo>
                    <a:pt x="21600" y="12890"/>
                    <a:pt x="21600" y="12889"/>
                    <a:pt x="21600" y="12886"/>
                  </a:cubicBezTo>
                  <a:cubicBezTo>
                    <a:pt x="21600" y="12885"/>
                    <a:pt x="21600" y="12882"/>
                    <a:pt x="21600" y="12881"/>
                  </a:cubicBezTo>
                  <a:cubicBezTo>
                    <a:pt x="21600" y="12879"/>
                    <a:pt x="21600" y="12877"/>
                    <a:pt x="21600" y="12875"/>
                  </a:cubicBezTo>
                  <a:cubicBezTo>
                    <a:pt x="21600" y="12873"/>
                    <a:pt x="21600" y="12871"/>
                    <a:pt x="21600" y="12869"/>
                  </a:cubicBezTo>
                  <a:cubicBezTo>
                    <a:pt x="21600" y="12866"/>
                    <a:pt x="21600" y="12865"/>
                    <a:pt x="21600" y="12863"/>
                  </a:cubicBezTo>
                  <a:cubicBezTo>
                    <a:pt x="21600" y="12860"/>
                    <a:pt x="21600" y="12859"/>
                    <a:pt x="21600" y="12856"/>
                  </a:cubicBezTo>
                  <a:cubicBezTo>
                    <a:pt x="21600" y="12855"/>
                    <a:pt x="21600" y="12853"/>
                    <a:pt x="21600" y="12851"/>
                  </a:cubicBezTo>
                  <a:cubicBezTo>
                    <a:pt x="21600" y="12849"/>
                    <a:pt x="21600" y="12847"/>
                    <a:pt x="21600" y="12845"/>
                  </a:cubicBezTo>
                  <a:cubicBezTo>
                    <a:pt x="21600" y="12843"/>
                    <a:pt x="21600" y="12841"/>
                    <a:pt x="21600" y="12839"/>
                  </a:cubicBezTo>
                  <a:cubicBezTo>
                    <a:pt x="21600" y="12837"/>
                    <a:pt x="21600" y="12835"/>
                    <a:pt x="21600" y="12833"/>
                  </a:cubicBezTo>
                  <a:cubicBezTo>
                    <a:pt x="21600" y="12831"/>
                    <a:pt x="21600" y="12829"/>
                    <a:pt x="21600" y="12827"/>
                  </a:cubicBezTo>
                  <a:cubicBezTo>
                    <a:pt x="21600" y="12825"/>
                    <a:pt x="21600" y="12823"/>
                    <a:pt x="21600" y="12821"/>
                  </a:cubicBezTo>
                  <a:cubicBezTo>
                    <a:pt x="21600" y="12819"/>
                    <a:pt x="21600" y="12817"/>
                    <a:pt x="21600" y="12815"/>
                  </a:cubicBezTo>
                  <a:cubicBezTo>
                    <a:pt x="21600" y="12813"/>
                    <a:pt x="21600" y="12811"/>
                    <a:pt x="21600" y="12809"/>
                  </a:cubicBezTo>
                  <a:cubicBezTo>
                    <a:pt x="21600" y="12807"/>
                    <a:pt x="21600" y="12805"/>
                    <a:pt x="21600" y="12803"/>
                  </a:cubicBezTo>
                  <a:cubicBezTo>
                    <a:pt x="21600" y="12801"/>
                    <a:pt x="21600" y="12799"/>
                    <a:pt x="21600" y="12797"/>
                  </a:cubicBezTo>
                  <a:cubicBezTo>
                    <a:pt x="21600" y="12795"/>
                    <a:pt x="21600" y="12793"/>
                    <a:pt x="21600" y="12791"/>
                  </a:cubicBezTo>
                  <a:cubicBezTo>
                    <a:pt x="21600" y="12789"/>
                    <a:pt x="21600" y="12787"/>
                    <a:pt x="21600" y="12785"/>
                  </a:cubicBezTo>
                  <a:cubicBezTo>
                    <a:pt x="21600" y="12784"/>
                    <a:pt x="21600" y="12782"/>
                    <a:pt x="21600" y="12780"/>
                  </a:cubicBezTo>
                  <a:cubicBezTo>
                    <a:pt x="21600" y="12777"/>
                    <a:pt x="21600" y="12776"/>
                    <a:pt x="21600" y="12773"/>
                  </a:cubicBezTo>
                  <a:cubicBezTo>
                    <a:pt x="21600" y="12772"/>
                    <a:pt x="21600" y="12769"/>
                    <a:pt x="21600" y="12768"/>
                  </a:cubicBezTo>
                  <a:cubicBezTo>
                    <a:pt x="21600" y="12765"/>
                    <a:pt x="21600" y="12764"/>
                    <a:pt x="21600" y="12762"/>
                  </a:cubicBezTo>
                  <a:cubicBezTo>
                    <a:pt x="21600" y="12760"/>
                    <a:pt x="21600" y="12758"/>
                    <a:pt x="21600" y="12756"/>
                  </a:cubicBezTo>
                  <a:cubicBezTo>
                    <a:pt x="21600" y="12754"/>
                    <a:pt x="21600" y="12752"/>
                    <a:pt x="21600" y="12750"/>
                  </a:cubicBezTo>
                  <a:cubicBezTo>
                    <a:pt x="21600" y="12748"/>
                    <a:pt x="21600" y="12746"/>
                    <a:pt x="21600" y="12744"/>
                  </a:cubicBezTo>
                  <a:cubicBezTo>
                    <a:pt x="21600" y="12742"/>
                    <a:pt x="21600" y="12740"/>
                    <a:pt x="21600" y="12738"/>
                  </a:cubicBezTo>
                  <a:cubicBezTo>
                    <a:pt x="21600" y="12736"/>
                    <a:pt x="21600" y="12734"/>
                    <a:pt x="21600" y="12732"/>
                  </a:cubicBezTo>
                  <a:cubicBezTo>
                    <a:pt x="21600" y="12730"/>
                    <a:pt x="21600" y="12728"/>
                    <a:pt x="21600" y="12726"/>
                  </a:cubicBezTo>
                  <a:cubicBezTo>
                    <a:pt x="21600" y="12724"/>
                    <a:pt x="21600" y="12722"/>
                    <a:pt x="21600" y="12720"/>
                  </a:cubicBezTo>
                  <a:cubicBezTo>
                    <a:pt x="21600" y="12718"/>
                    <a:pt x="21600" y="12716"/>
                    <a:pt x="21600" y="12714"/>
                  </a:cubicBezTo>
                  <a:cubicBezTo>
                    <a:pt x="21600" y="12712"/>
                    <a:pt x="21600" y="12710"/>
                    <a:pt x="21600" y="12708"/>
                  </a:cubicBezTo>
                  <a:cubicBezTo>
                    <a:pt x="21600" y="12706"/>
                    <a:pt x="21600" y="12704"/>
                    <a:pt x="21600" y="12702"/>
                  </a:cubicBezTo>
                  <a:cubicBezTo>
                    <a:pt x="21600" y="12700"/>
                    <a:pt x="21600" y="12698"/>
                    <a:pt x="21600" y="12696"/>
                  </a:cubicBezTo>
                  <a:cubicBezTo>
                    <a:pt x="21600" y="12694"/>
                    <a:pt x="21600" y="12692"/>
                    <a:pt x="21600" y="12690"/>
                  </a:cubicBezTo>
                  <a:cubicBezTo>
                    <a:pt x="21600" y="12688"/>
                    <a:pt x="21600" y="12686"/>
                    <a:pt x="21600" y="12684"/>
                  </a:cubicBezTo>
                  <a:cubicBezTo>
                    <a:pt x="21600" y="12682"/>
                    <a:pt x="21600" y="12680"/>
                    <a:pt x="21600" y="12678"/>
                  </a:cubicBezTo>
                  <a:cubicBezTo>
                    <a:pt x="21600" y="12676"/>
                    <a:pt x="21600" y="12674"/>
                    <a:pt x="21600" y="12672"/>
                  </a:cubicBezTo>
                  <a:cubicBezTo>
                    <a:pt x="21600" y="12670"/>
                    <a:pt x="21600" y="12668"/>
                    <a:pt x="21600" y="12666"/>
                  </a:cubicBezTo>
                  <a:cubicBezTo>
                    <a:pt x="21600" y="12664"/>
                    <a:pt x="21600" y="12662"/>
                    <a:pt x="21600" y="12660"/>
                  </a:cubicBezTo>
                  <a:cubicBezTo>
                    <a:pt x="21600" y="12658"/>
                    <a:pt x="21600" y="12656"/>
                    <a:pt x="21600" y="12654"/>
                  </a:cubicBezTo>
                  <a:cubicBezTo>
                    <a:pt x="21600" y="12652"/>
                    <a:pt x="21600" y="12650"/>
                    <a:pt x="21600" y="12648"/>
                  </a:cubicBezTo>
                  <a:cubicBezTo>
                    <a:pt x="21600" y="12646"/>
                    <a:pt x="21600" y="12644"/>
                    <a:pt x="21600" y="12642"/>
                  </a:cubicBezTo>
                  <a:cubicBezTo>
                    <a:pt x="21600" y="12640"/>
                    <a:pt x="21600" y="12639"/>
                    <a:pt x="21600" y="12636"/>
                  </a:cubicBezTo>
                  <a:cubicBezTo>
                    <a:pt x="21600" y="12634"/>
                    <a:pt x="21600" y="12633"/>
                    <a:pt x="21600" y="12630"/>
                  </a:cubicBezTo>
                  <a:cubicBezTo>
                    <a:pt x="21600" y="12629"/>
                    <a:pt x="21600" y="12626"/>
                    <a:pt x="21600" y="12625"/>
                  </a:cubicBezTo>
                  <a:cubicBezTo>
                    <a:pt x="21600" y="12622"/>
                    <a:pt x="21600" y="12621"/>
                    <a:pt x="21600" y="12618"/>
                  </a:cubicBezTo>
                  <a:cubicBezTo>
                    <a:pt x="21600" y="12617"/>
                    <a:pt x="21600" y="12615"/>
                    <a:pt x="21600" y="12613"/>
                  </a:cubicBezTo>
                  <a:cubicBezTo>
                    <a:pt x="21600" y="12611"/>
                    <a:pt x="21600" y="12609"/>
                    <a:pt x="21600" y="12607"/>
                  </a:cubicBezTo>
                  <a:cubicBezTo>
                    <a:pt x="21600" y="12605"/>
                    <a:pt x="21600" y="12603"/>
                    <a:pt x="21600" y="12601"/>
                  </a:cubicBezTo>
                  <a:cubicBezTo>
                    <a:pt x="21600" y="12599"/>
                    <a:pt x="21600" y="12597"/>
                    <a:pt x="21600" y="12595"/>
                  </a:cubicBezTo>
                  <a:cubicBezTo>
                    <a:pt x="21600" y="12593"/>
                    <a:pt x="21600" y="12591"/>
                    <a:pt x="21600" y="12589"/>
                  </a:cubicBezTo>
                  <a:cubicBezTo>
                    <a:pt x="21600" y="12587"/>
                    <a:pt x="21600" y="12585"/>
                    <a:pt x="21600" y="12583"/>
                  </a:cubicBezTo>
                  <a:cubicBezTo>
                    <a:pt x="21600" y="12581"/>
                    <a:pt x="21600" y="12579"/>
                    <a:pt x="21600" y="12577"/>
                  </a:cubicBezTo>
                  <a:cubicBezTo>
                    <a:pt x="21600" y="12575"/>
                    <a:pt x="21600" y="12573"/>
                    <a:pt x="21600" y="12571"/>
                  </a:cubicBezTo>
                  <a:cubicBezTo>
                    <a:pt x="21600" y="12569"/>
                    <a:pt x="21600" y="12567"/>
                    <a:pt x="21600" y="12565"/>
                  </a:cubicBezTo>
                  <a:cubicBezTo>
                    <a:pt x="21600" y="12563"/>
                    <a:pt x="21600" y="12561"/>
                    <a:pt x="21600" y="12559"/>
                  </a:cubicBezTo>
                  <a:cubicBezTo>
                    <a:pt x="21600" y="12557"/>
                    <a:pt x="21600" y="12555"/>
                    <a:pt x="21600" y="12553"/>
                  </a:cubicBezTo>
                  <a:cubicBezTo>
                    <a:pt x="21600" y="12551"/>
                    <a:pt x="21600" y="12550"/>
                    <a:pt x="21600" y="12547"/>
                  </a:cubicBezTo>
                  <a:cubicBezTo>
                    <a:pt x="21600" y="12545"/>
                    <a:pt x="21600" y="12543"/>
                    <a:pt x="21600" y="12542"/>
                  </a:cubicBezTo>
                  <a:cubicBezTo>
                    <a:pt x="21600" y="12539"/>
                    <a:pt x="21600" y="12538"/>
                    <a:pt x="21600" y="12535"/>
                  </a:cubicBezTo>
                  <a:cubicBezTo>
                    <a:pt x="21600" y="12534"/>
                    <a:pt x="21600" y="12532"/>
                    <a:pt x="21600" y="12530"/>
                  </a:cubicBezTo>
                  <a:cubicBezTo>
                    <a:pt x="21600" y="12527"/>
                    <a:pt x="21600" y="12526"/>
                    <a:pt x="21600" y="12524"/>
                  </a:cubicBezTo>
                  <a:cubicBezTo>
                    <a:pt x="21600" y="12521"/>
                    <a:pt x="21600" y="12519"/>
                    <a:pt x="21600" y="12517"/>
                  </a:cubicBezTo>
                  <a:cubicBezTo>
                    <a:pt x="21600" y="12516"/>
                    <a:pt x="21600" y="12513"/>
                    <a:pt x="21600" y="12512"/>
                  </a:cubicBezTo>
                  <a:cubicBezTo>
                    <a:pt x="21600" y="12509"/>
                    <a:pt x="21600" y="12508"/>
                    <a:pt x="21600" y="12506"/>
                  </a:cubicBezTo>
                  <a:cubicBezTo>
                    <a:pt x="21600" y="12504"/>
                    <a:pt x="21600" y="12502"/>
                    <a:pt x="21600" y="12500"/>
                  </a:cubicBezTo>
                  <a:cubicBezTo>
                    <a:pt x="21600" y="12498"/>
                    <a:pt x="21600" y="12496"/>
                    <a:pt x="21600" y="12494"/>
                  </a:cubicBezTo>
                  <a:cubicBezTo>
                    <a:pt x="21600" y="12492"/>
                    <a:pt x="21600" y="12490"/>
                    <a:pt x="21600" y="12488"/>
                  </a:cubicBezTo>
                  <a:cubicBezTo>
                    <a:pt x="21600" y="12486"/>
                    <a:pt x="21600" y="12484"/>
                    <a:pt x="21600" y="12482"/>
                  </a:cubicBezTo>
                  <a:cubicBezTo>
                    <a:pt x="21600" y="12480"/>
                    <a:pt x="21600" y="12478"/>
                    <a:pt x="21600" y="12476"/>
                  </a:cubicBezTo>
                  <a:cubicBezTo>
                    <a:pt x="21600" y="12474"/>
                    <a:pt x="21600" y="12472"/>
                    <a:pt x="21600" y="12470"/>
                  </a:cubicBezTo>
                  <a:cubicBezTo>
                    <a:pt x="21600" y="12468"/>
                    <a:pt x="21600" y="12466"/>
                    <a:pt x="21600" y="12464"/>
                  </a:cubicBezTo>
                  <a:cubicBezTo>
                    <a:pt x="21600" y="12462"/>
                    <a:pt x="21600" y="12460"/>
                    <a:pt x="21600" y="12458"/>
                  </a:cubicBezTo>
                  <a:cubicBezTo>
                    <a:pt x="21600" y="12456"/>
                    <a:pt x="21600" y="12454"/>
                    <a:pt x="21600" y="12452"/>
                  </a:cubicBezTo>
                  <a:cubicBezTo>
                    <a:pt x="21600" y="12450"/>
                    <a:pt x="21600" y="12448"/>
                    <a:pt x="21600" y="12446"/>
                  </a:cubicBezTo>
                  <a:cubicBezTo>
                    <a:pt x="21600" y="12444"/>
                    <a:pt x="21600" y="12442"/>
                    <a:pt x="21600" y="12440"/>
                  </a:cubicBezTo>
                  <a:cubicBezTo>
                    <a:pt x="21600" y="12438"/>
                    <a:pt x="21600" y="12436"/>
                    <a:pt x="21600" y="12434"/>
                  </a:cubicBezTo>
                  <a:cubicBezTo>
                    <a:pt x="21600" y="12432"/>
                    <a:pt x="21600" y="12430"/>
                    <a:pt x="21600" y="12428"/>
                  </a:cubicBezTo>
                  <a:cubicBezTo>
                    <a:pt x="21600" y="12426"/>
                    <a:pt x="21600" y="12424"/>
                    <a:pt x="21600" y="12422"/>
                  </a:cubicBezTo>
                  <a:cubicBezTo>
                    <a:pt x="21600" y="12420"/>
                    <a:pt x="21600" y="12418"/>
                    <a:pt x="21600" y="12416"/>
                  </a:cubicBezTo>
                  <a:cubicBezTo>
                    <a:pt x="21600" y="12414"/>
                    <a:pt x="21600" y="12413"/>
                    <a:pt x="21600" y="12410"/>
                  </a:cubicBezTo>
                  <a:cubicBezTo>
                    <a:pt x="21600" y="12408"/>
                    <a:pt x="21600" y="12407"/>
                    <a:pt x="21600" y="12404"/>
                  </a:cubicBezTo>
                  <a:cubicBezTo>
                    <a:pt x="21600" y="12402"/>
                    <a:pt x="21600" y="12400"/>
                    <a:pt x="21600" y="12399"/>
                  </a:cubicBezTo>
                  <a:cubicBezTo>
                    <a:pt x="21600" y="12396"/>
                    <a:pt x="21600" y="12394"/>
                    <a:pt x="21600" y="12392"/>
                  </a:cubicBezTo>
                  <a:cubicBezTo>
                    <a:pt x="21600" y="12391"/>
                    <a:pt x="21600" y="12389"/>
                    <a:pt x="21600" y="12387"/>
                  </a:cubicBezTo>
                  <a:cubicBezTo>
                    <a:pt x="21600" y="12384"/>
                    <a:pt x="21600" y="12383"/>
                    <a:pt x="21600" y="12381"/>
                  </a:cubicBezTo>
                  <a:cubicBezTo>
                    <a:pt x="21600" y="12379"/>
                    <a:pt x="21600" y="12376"/>
                    <a:pt x="21600" y="12375"/>
                  </a:cubicBezTo>
                  <a:cubicBezTo>
                    <a:pt x="21600" y="12373"/>
                    <a:pt x="21600" y="12371"/>
                    <a:pt x="21600" y="12368"/>
                  </a:cubicBezTo>
                  <a:cubicBezTo>
                    <a:pt x="21600" y="12367"/>
                    <a:pt x="21600" y="12365"/>
                    <a:pt x="21600" y="12363"/>
                  </a:cubicBezTo>
                  <a:cubicBezTo>
                    <a:pt x="21600" y="12361"/>
                    <a:pt x="21600" y="12359"/>
                    <a:pt x="21600" y="12357"/>
                  </a:cubicBezTo>
                  <a:cubicBezTo>
                    <a:pt x="21600" y="12355"/>
                    <a:pt x="21600" y="12353"/>
                    <a:pt x="21600" y="12351"/>
                  </a:cubicBezTo>
                  <a:cubicBezTo>
                    <a:pt x="21600" y="12349"/>
                    <a:pt x="21600" y="12347"/>
                    <a:pt x="21600" y="12345"/>
                  </a:cubicBezTo>
                  <a:cubicBezTo>
                    <a:pt x="21600" y="12343"/>
                    <a:pt x="21600" y="12341"/>
                    <a:pt x="21600" y="12339"/>
                  </a:cubicBezTo>
                  <a:cubicBezTo>
                    <a:pt x="21600" y="12337"/>
                    <a:pt x="21600" y="12335"/>
                    <a:pt x="21600" y="12333"/>
                  </a:cubicBezTo>
                  <a:cubicBezTo>
                    <a:pt x="21600" y="12331"/>
                    <a:pt x="21600" y="12329"/>
                    <a:pt x="21600" y="12327"/>
                  </a:cubicBezTo>
                  <a:cubicBezTo>
                    <a:pt x="21600" y="12325"/>
                    <a:pt x="21600" y="12323"/>
                    <a:pt x="21600" y="12321"/>
                  </a:cubicBezTo>
                  <a:cubicBezTo>
                    <a:pt x="21600" y="12319"/>
                    <a:pt x="21600" y="12317"/>
                    <a:pt x="21600" y="12315"/>
                  </a:cubicBezTo>
                  <a:cubicBezTo>
                    <a:pt x="21600" y="12313"/>
                    <a:pt x="21600" y="12311"/>
                    <a:pt x="21600" y="12309"/>
                  </a:cubicBezTo>
                  <a:cubicBezTo>
                    <a:pt x="21600" y="12307"/>
                    <a:pt x="21600" y="12305"/>
                    <a:pt x="21600" y="12303"/>
                  </a:cubicBezTo>
                  <a:cubicBezTo>
                    <a:pt x="21600" y="12301"/>
                    <a:pt x="21600" y="12299"/>
                    <a:pt x="21600" y="12297"/>
                  </a:cubicBezTo>
                  <a:cubicBezTo>
                    <a:pt x="21600" y="12295"/>
                    <a:pt x="21600" y="12293"/>
                    <a:pt x="21600" y="12291"/>
                  </a:cubicBezTo>
                  <a:cubicBezTo>
                    <a:pt x="21600" y="12289"/>
                    <a:pt x="21600" y="12287"/>
                    <a:pt x="21600" y="12285"/>
                  </a:cubicBezTo>
                  <a:cubicBezTo>
                    <a:pt x="21600" y="12283"/>
                    <a:pt x="21600" y="12281"/>
                    <a:pt x="21600" y="12279"/>
                  </a:cubicBezTo>
                  <a:cubicBezTo>
                    <a:pt x="21600" y="12277"/>
                    <a:pt x="21600" y="12275"/>
                    <a:pt x="21600" y="12273"/>
                  </a:cubicBezTo>
                  <a:cubicBezTo>
                    <a:pt x="21600" y="12271"/>
                    <a:pt x="21600" y="12270"/>
                    <a:pt x="21600" y="12267"/>
                  </a:cubicBezTo>
                  <a:cubicBezTo>
                    <a:pt x="21600" y="12266"/>
                    <a:pt x="21600" y="12264"/>
                    <a:pt x="21600" y="12262"/>
                  </a:cubicBezTo>
                  <a:cubicBezTo>
                    <a:pt x="21600" y="12260"/>
                    <a:pt x="21600" y="12258"/>
                    <a:pt x="21600" y="12256"/>
                  </a:cubicBezTo>
                  <a:cubicBezTo>
                    <a:pt x="21600" y="12254"/>
                    <a:pt x="21600" y="12252"/>
                    <a:pt x="21600" y="12250"/>
                  </a:cubicBezTo>
                  <a:cubicBezTo>
                    <a:pt x="21600" y="12248"/>
                    <a:pt x="21600" y="12246"/>
                    <a:pt x="21600" y="12244"/>
                  </a:cubicBezTo>
                  <a:cubicBezTo>
                    <a:pt x="21600" y="12242"/>
                    <a:pt x="21600" y="12240"/>
                    <a:pt x="21600" y="12238"/>
                  </a:cubicBezTo>
                  <a:cubicBezTo>
                    <a:pt x="21600" y="12236"/>
                    <a:pt x="21600" y="12234"/>
                    <a:pt x="21600" y="12232"/>
                  </a:cubicBezTo>
                  <a:cubicBezTo>
                    <a:pt x="21600" y="12230"/>
                    <a:pt x="21600" y="12228"/>
                    <a:pt x="21600" y="12226"/>
                  </a:cubicBezTo>
                  <a:cubicBezTo>
                    <a:pt x="21600" y="12224"/>
                    <a:pt x="21600" y="12222"/>
                    <a:pt x="21600" y="12220"/>
                  </a:cubicBezTo>
                  <a:cubicBezTo>
                    <a:pt x="21600" y="12218"/>
                    <a:pt x="21600" y="12216"/>
                    <a:pt x="21600" y="12214"/>
                  </a:cubicBezTo>
                  <a:cubicBezTo>
                    <a:pt x="21600" y="12212"/>
                    <a:pt x="21600" y="12210"/>
                    <a:pt x="21600" y="12208"/>
                  </a:cubicBezTo>
                  <a:cubicBezTo>
                    <a:pt x="21600" y="12206"/>
                    <a:pt x="21600" y="12204"/>
                    <a:pt x="21600" y="12202"/>
                  </a:cubicBezTo>
                  <a:cubicBezTo>
                    <a:pt x="21600" y="12200"/>
                    <a:pt x="21600" y="12198"/>
                    <a:pt x="21600" y="12196"/>
                  </a:cubicBezTo>
                  <a:cubicBezTo>
                    <a:pt x="21600" y="12194"/>
                    <a:pt x="21600" y="12192"/>
                    <a:pt x="21600" y="12190"/>
                  </a:cubicBezTo>
                  <a:cubicBezTo>
                    <a:pt x="21600" y="12188"/>
                    <a:pt x="21600" y="12187"/>
                    <a:pt x="21600" y="12184"/>
                  </a:cubicBezTo>
                  <a:cubicBezTo>
                    <a:pt x="21600" y="12182"/>
                    <a:pt x="21600" y="12180"/>
                    <a:pt x="21600" y="12178"/>
                  </a:cubicBezTo>
                  <a:cubicBezTo>
                    <a:pt x="21600" y="12176"/>
                    <a:pt x="21600" y="12174"/>
                    <a:pt x="21600" y="12172"/>
                  </a:cubicBezTo>
                  <a:cubicBezTo>
                    <a:pt x="21600" y="12170"/>
                    <a:pt x="21600" y="12168"/>
                    <a:pt x="21600" y="12166"/>
                  </a:cubicBezTo>
                  <a:cubicBezTo>
                    <a:pt x="21600" y="12164"/>
                    <a:pt x="21600" y="12163"/>
                    <a:pt x="21600" y="12161"/>
                  </a:cubicBezTo>
                  <a:cubicBezTo>
                    <a:pt x="21600" y="12158"/>
                    <a:pt x="21600" y="12156"/>
                    <a:pt x="21600" y="12154"/>
                  </a:cubicBezTo>
                  <a:cubicBezTo>
                    <a:pt x="21600" y="12152"/>
                    <a:pt x="21600" y="12150"/>
                    <a:pt x="21600" y="12148"/>
                  </a:cubicBezTo>
                  <a:cubicBezTo>
                    <a:pt x="21600" y="12146"/>
                    <a:pt x="21600" y="12144"/>
                    <a:pt x="21600" y="12143"/>
                  </a:cubicBezTo>
                  <a:cubicBezTo>
                    <a:pt x="21600" y="12140"/>
                    <a:pt x="21600" y="12138"/>
                    <a:pt x="21600" y="12137"/>
                  </a:cubicBezTo>
                  <a:cubicBezTo>
                    <a:pt x="21600" y="12135"/>
                    <a:pt x="21600" y="12133"/>
                    <a:pt x="21600" y="12131"/>
                  </a:cubicBezTo>
                  <a:cubicBezTo>
                    <a:pt x="21600" y="12129"/>
                    <a:pt x="21600" y="12127"/>
                    <a:pt x="21600" y="12125"/>
                  </a:cubicBezTo>
                  <a:cubicBezTo>
                    <a:pt x="21600" y="12123"/>
                    <a:pt x="21600" y="12121"/>
                    <a:pt x="21600" y="12119"/>
                  </a:cubicBezTo>
                  <a:cubicBezTo>
                    <a:pt x="21600" y="12117"/>
                    <a:pt x="21600" y="12115"/>
                    <a:pt x="21600" y="12113"/>
                  </a:cubicBezTo>
                  <a:cubicBezTo>
                    <a:pt x="21600" y="12111"/>
                    <a:pt x="21600" y="12109"/>
                    <a:pt x="21600" y="12107"/>
                  </a:cubicBezTo>
                  <a:close/>
                </a:path>
              </a:pathLst>
            </a:custGeom>
            <a:gradFill flip="none" rotWithShape="1">
              <a:gsLst>
                <a:gs pos="0">
                  <a:srgbClr val="00B4DA"/>
                </a:gs>
                <a:gs pos="40847">
                  <a:srgbClr val="0080AB"/>
                </a:gs>
                <a:gs pos="58756">
                  <a:srgbClr val="34D1FD"/>
                </a:gs>
                <a:gs pos="80275">
                  <a:srgbClr val="0080AB"/>
                </a:gs>
              </a:gsLst>
              <a:lin ang="1214308" scaled="0"/>
            </a:gradFill>
            <a:ln w="12700" cap="flat">
              <a:noFill/>
              <a:miter lim="400000"/>
            </a:ln>
            <a:effectLst>
              <a:outerShdw blurRad="203200" dist="109001" dir="5400000" rotWithShape="0">
                <a:srgbClr val="000000">
                  <a:alpha val="19397"/>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66" name="Shape 3766"/>
            <p:cNvSpPr/>
            <p:nvPr/>
          </p:nvSpPr>
          <p:spPr>
            <a:xfrm>
              <a:off x="0" y="0"/>
              <a:ext cx="3547555" cy="2625360"/>
            </a:xfrm>
            <a:custGeom>
              <a:avLst/>
              <a:gdLst/>
              <a:ahLst/>
              <a:cxnLst>
                <a:cxn ang="0">
                  <a:pos x="wd2" y="hd2"/>
                </a:cxn>
                <a:cxn ang="5400000">
                  <a:pos x="wd2" y="hd2"/>
                </a:cxn>
                <a:cxn ang="10800000">
                  <a:pos x="wd2" y="hd2"/>
                </a:cxn>
                <a:cxn ang="16200000">
                  <a:pos x="wd2" y="hd2"/>
                </a:cxn>
              </a:cxnLst>
              <a:rect l="0" t="0" r="r" b="b"/>
              <a:pathLst>
                <a:path w="21600" h="21600" extrusionOk="0">
                  <a:moveTo>
                    <a:pt x="21600" y="12814"/>
                  </a:moveTo>
                  <a:cubicBezTo>
                    <a:pt x="21600" y="10552"/>
                    <a:pt x="20412" y="8665"/>
                    <a:pt x="18835" y="8225"/>
                  </a:cubicBezTo>
                  <a:cubicBezTo>
                    <a:pt x="18635" y="8168"/>
                    <a:pt x="18483" y="7952"/>
                    <a:pt x="18460" y="7679"/>
                  </a:cubicBezTo>
                  <a:cubicBezTo>
                    <a:pt x="18070" y="3352"/>
                    <a:pt x="15342" y="0"/>
                    <a:pt x="12032" y="0"/>
                  </a:cubicBezTo>
                  <a:cubicBezTo>
                    <a:pt x="9386" y="0"/>
                    <a:pt x="7110" y="2145"/>
                    <a:pt x="6105" y="5221"/>
                  </a:cubicBezTo>
                  <a:cubicBezTo>
                    <a:pt x="6012" y="5500"/>
                    <a:pt x="5783" y="5655"/>
                    <a:pt x="5562" y="5580"/>
                  </a:cubicBezTo>
                  <a:cubicBezTo>
                    <a:pt x="5204" y="5459"/>
                    <a:pt x="4827" y="5397"/>
                    <a:pt x="4439" y="5400"/>
                  </a:cubicBezTo>
                  <a:cubicBezTo>
                    <a:pt x="1973" y="5428"/>
                    <a:pt x="0" y="8119"/>
                    <a:pt x="0" y="11452"/>
                  </a:cubicBezTo>
                  <a:cubicBezTo>
                    <a:pt x="0" y="13506"/>
                    <a:pt x="758" y="15322"/>
                    <a:pt x="1915" y="16414"/>
                  </a:cubicBezTo>
                  <a:cubicBezTo>
                    <a:pt x="2407" y="17832"/>
                    <a:pt x="3473" y="18816"/>
                    <a:pt x="4708" y="18816"/>
                  </a:cubicBezTo>
                  <a:cubicBezTo>
                    <a:pt x="5276" y="18816"/>
                    <a:pt x="5806" y="18608"/>
                    <a:pt x="6263" y="18248"/>
                  </a:cubicBezTo>
                  <a:cubicBezTo>
                    <a:pt x="6488" y="18068"/>
                    <a:pt x="6780" y="18168"/>
                    <a:pt x="6910" y="18475"/>
                  </a:cubicBezTo>
                  <a:cubicBezTo>
                    <a:pt x="7708" y="20343"/>
                    <a:pt x="9200" y="21600"/>
                    <a:pt x="10909" y="21600"/>
                  </a:cubicBezTo>
                  <a:cubicBezTo>
                    <a:pt x="12250" y="21600"/>
                    <a:pt x="13458" y="20827"/>
                    <a:pt x="14301" y="19589"/>
                  </a:cubicBezTo>
                  <a:cubicBezTo>
                    <a:pt x="14459" y="19359"/>
                    <a:pt x="14717" y="19325"/>
                    <a:pt x="14912" y="19499"/>
                  </a:cubicBezTo>
                  <a:cubicBezTo>
                    <a:pt x="15275" y="19825"/>
                    <a:pt x="15709" y="20014"/>
                    <a:pt x="16177" y="20014"/>
                  </a:cubicBezTo>
                  <a:cubicBezTo>
                    <a:pt x="17197" y="20014"/>
                    <a:pt x="18063" y="19108"/>
                    <a:pt x="18355" y="17860"/>
                  </a:cubicBezTo>
                  <a:cubicBezTo>
                    <a:pt x="18407" y="17637"/>
                    <a:pt x="18547" y="17473"/>
                    <a:pt x="18718" y="17432"/>
                  </a:cubicBezTo>
                  <a:cubicBezTo>
                    <a:pt x="20355" y="17056"/>
                    <a:pt x="21600" y="15132"/>
                    <a:pt x="21600" y="12814"/>
                  </a:cubicBezTo>
                  <a:close/>
                </a:path>
              </a:pathLst>
            </a:custGeom>
            <a:solidFill>
              <a:srgbClr val="00B9F7"/>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67" name="Shape 3767"/>
            <p:cNvSpPr/>
            <p:nvPr/>
          </p:nvSpPr>
          <p:spPr>
            <a:xfrm>
              <a:off x="0" y="0"/>
              <a:ext cx="3547555" cy="2625360"/>
            </a:xfrm>
            <a:custGeom>
              <a:avLst/>
              <a:gdLst/>
              <a:ahLst/>
              <a:cxnLst>
                <a:cxn ang="0">
                  <a:pos x="wd2" y="hd2"/>
                </a:cxn>
                <a:cxn ang="5400000">
                  <a:pos x="wd2" y="hd2"/>
                </a:cxn>
                <a:cxn ang="10800000">
                  <a:pos x="wd2" y="hd2"/>
                </a:cxn>
                <a:cxn ang="16200000">
                  <a:pos x="wd2" y="hd2"/>
                </a:cxn>
              </a:cxnLst>
              <a:rect l="0" t="0" r="r" b="b"/>
              <a:pathLst>
                <a:path w="21600" h="21600" extrusionOk="0">
                  <a:moveTo>
                    <a:pt x="18690" y="17213"/>
                  </a:moveTo>
                  <a:cubicBezTo>
                    <a:pt x="18458" y="17268"/>
                    <a:pt x="18270" y="17491"/>
                    <a:pt x="18198" y="17793"/>
                  </a:cubicBezTo>
                  <a:cubicBezTo>
                    <a:pt x="17918" y="18989"/>
                    <a:pt x="17107" y="19792"/>
                    <a:pt x="16177" y="19792"/>
                  </a:cubicBezTo>
                  <a:cubicBezTo>
                    <a:pt x="15757" y="19792"/>
                    <a:pt x="15351" y="19627"/>
                    <a:pt x="15003" y="19314"/>
                  </a:cubicBezTo>
                  <a:cubicBezTo>
                    <a:pt x="14895" y="19218"/>
                    <a:pt x="14770" y="19167"/>
                    <a:pt x="14643" y="19167"/>
                  </a:cubicBezTo>
                  <a:cubicBezTo>
                    <a:pt x="14468" y="19167"/>
                    <a:pt x="14300" y="19266"/>
                    <a:pt x="14181" y="19438"/>
                  </a:cubicBezTo>
                  <a:cubicBezTo>
                    <a:pt x="13341" y="20671"/>
                    <a:pt x="12149" y="21378"/>
                    <a:pt x="10909" y="21378"/>
                  </a:cubicBezTo>
                  <a:cubicBezTo>
                    <a:pt x="9324" y="21378"/>
                    <a:pt x="7846" y="20223"/>
                    <a:pt x="7053" y="18364"/>
                  </a:cubicBezTo>
                  <a:cubicBezTo>
                    <a:pt x="6941" y="18100"/>
                    <a:pt x="6730" y="17937"/>
                    <a:pt x="6504" y="17937"/>
                  </a:cubicBezTo>
                  <a:cubicBezTo>
                    <a:pt x="6390" y="17937"/>
                    <a:pt x="6278" y="17979"/>
                    <a:pt x="6179" y="18057"/>
                  </a:cubicBezTo>
                  <a:cubicBezTo>
                    <a:pt x="5734" y="18408"/>
                    <a:pt x="5224" y="18594"/>
                    <a:pt x="4708" y="18594"/>
                  </a:cubicBezTo>
                  <a:cubicBezTo>
                    <a:pt x="3581" y="18594"/>
                    <a:pt x="2543" y="17702"/>
                    <a:pt x="2064" y="16320"/>
                  </a:cubicBezTo>
                  <a:lnTo>
                    <a:pt x="2045" y="16266"/>
                  </a:lnTo>
                  <a:lnTo>
                    <a:pt x="2009" y="16232"/>
                  </a:lnTo>
                  <a:cubicBezTo>
                    <a:pt x="854" y="15142"/>
                    <a:pt x="164" y="13355"/>
                    <a:pt x="164" y="11452"/>
                  </a:cubicBezTo>
                  <a:cubicBezTo>
                    <a:pt x="164" y="8264"/>
                    <a:pt x="2083" y="5649"/>
                    <a:pt x="4441" y="5622"/>
                  </a:cubicBezTo>
                  <a:cubicBezTo>
                    <a:pt x="4441" y="5622"/>
                    <a:pt x="4441" y="5622"/>
                    <a:pt x="4442" y="5622"/>
                  </a:cubicBezTo>
                  <a:cubicBezTo>
                    <a:pt x="4827" y="5622"/>
                    <a:pt x="5182" y="5681"/>
                    <a:pt x="5523" y="5795"/>
                  </a:cubicBezTo>
                  <a:cubicBezTo>
                    <a:pt x="5572" y="5812"/>
                    <a:pt x="5624" y="5821"/>
                    <a:pt x="5675" y="5821"/>
                  </a:cubicBezTo>
                  <a:cubicBezTo>
                    <a:pt x="5925" y="5821"/>
                    <a:pt x="6152" y="5620"/>
                    <a:pt x="6255" y="5311"/>
                  </a:cubicBezTo>
                  <a:cubicBezTo>
                    <a:pt x="7266" y="2219"/>
                    <a:pt x="9533" y="222"/>
                    <a:pt x="12032" y="222"/>
                  </a:cubicBezTo>
                  <a:cubicBezTo>
                    <a:pt x="15219" y="222"/>
                    <a:pt x="17912" y="3439"/>
                    <a:pt x="18297" y="7705"/>
                  </a:cubicBezTo>
                  <a:cubicBezTo>
                    <a:pt x="18328" y="8069"/>
                    <a:pt x="18530" y="8366"/>
                    <a:pt x="18801" y="8442"/>
                  </a:cubicBezTo>
                  <a:cubicBezTo>
                    <a:pt x="20328" y="8868"/>
                    <a:pt x="21436" y="10706"/>
                    <a:pt x="21436" y="12814"/>
                  </a:cubicBezTo>
                  <a:cubicBezTo>
                    <a:pt x="21436" y="14998"/>
                    <a:pt x="20281" y="16849"/>
                    <a:pt x="18690" y="17213"/>
                  </a:cubicBezTo>
                  <a:close/>
                  <a:moveTo>
                    <a:pt x="18835" y="8225"/>
                  </a:moveTo>
                  <a:cubicBezTo>
                    <a:pt x="18635" y="8168"/>
                    <a:pt x="18483" y="7952"/>
                    <a:pt x="18460" y="7679"/>
                  </a:cubicBezTo>
                  <a:cubicBezTo>
                    <a:pt x="18070" y="3352"/>
                    <a:pt x="15342" y="0"/>
                    <a:pt x="12032" y="0"/>
                  </a:cubicBezTo>
                  <a:cubicBezTo>
                    <a:pt x="9386" y="0"/>
                    <a:pt x="7110" y="2145"/>
                    <a:pt x="6105" y="5221"/>
                  </a:cubicBezTo>
                  <a:cubicBezTo>
                    <a:pt x="6012" y="5500"/>
                    <a:pt x="5783" y="5655"/>
                    <a:pt x="5562" y="5580"/>
                  </a:cubicBezTo>
                  <a:cubicBezTo>
                    <a:pt x="5204" y="5459"/>
                    <a:pt x="4827" y="5397"/>
                    <a:pt x="4439" y="5400"/>
                  </a:cubicBezTo>
                  <a:cubicBezTo>
                    <a:pt x="1973" y="5428"/>
                    <a:pt x="0" y="8119"/>
                    <a:pt x="0" y="11452"/>
                  </a:cubicBezTo>
                  <a:cubicBezTo>
                    <a:pt x="0" y="13506"/>
                    <a:pt x="758" y="15322"/>
                    <a:pt x="1915" y="16414"/>
                  </a:cubicBezTo>
                  <a:cubicBezTo>
                    <a:pt x="2407" y="17832"/>
                    <a:pt x="3473" y="18816"/>
                    <a:pt x="4708" y="18816"/>
                  </a:cubicBezTo>
                  <a:cubicBezTo>
                    <a:pt x="5276" y="18816"/>
                    <a:pt x="5806" y="18608"/>
                    <a:pt x="6263" y="18248"/>
                  </a:cubicBezTo>
                  <a:cubicBezTo>
                    <a:pt x="6488" y="18068"/>
                    <a:pt x="6780" y="18168"/>
                    <a:pt x="6910" y="18475"/>
                  </a:cubicBezTo>
                  <a:cubicBezTo>
                    <a:pt x="7708" y="20343"/>
                    <a:pt x="9200" y="21600"/>
                    <a:pt x="10909" y="21600"/>
                  </a:cubicBezTo>
                  <a:cubicBezTo>
                    <a:pt x="12250" y="21600"/>
                    <a:pt x="13458" y="20827"/>
                    <a:pt x="14301" y="19589"/>
                  </a:cubicBezTo>
                  <a:cubicBezTo>
                    <a:pt x="14459" y="19359"/>
                    <a:pt x="14717" y="19325"/>
                    <a:pt x="14912" y="19499"/>
                  </a:cubicBezTo>
                  <a:cubicBezTo>
                    <a:pt x="15275" y="19825"/>
                    <a:pt x="15709" y="20014"/>
                    <a:pt x="16177" y="20014"/>
                  </a:cubicBezTo>
                  <a:cubicBezTo>
                    <a:pt x="17197" y="20014"/>
                    <a:pt x="18063" y="19108"/>
                    <a:pt x="18355" y="17860"/>
                  </a:cubicBezTo>
                  <a:cubicBezTo>
                    <a:pt x="18407" y="17637"/>
                    <a:pt x="18547" y="17473"/>
                    <a:pt x="18718" y="17432"/>
                  </a:cubicBezTo>
                  <a:cubicBezTo>
                    <a:pt x="20355" y="17056"/>
                    <a:pt x="21600" y="15132"/>
                    <a:pt x="21600" y="12814"/>
                  </a:cubicBezTo>
                  <a:cubicBezTo>
                    <a:pt x="21600" y="10552"/>
                    <a:pt x="20412" y="8665"/>
                    <a:pt x="18835" y="8225"/>
                  </a:cubicBezTo>
                  <a:close/>
                </a:path>
              </a:pathLst>
            </a:custGeom>
            <a:solidFill>
              <a:srgbClr val="41CFF7"/>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73" name="Group 3773"/>
          <p:cNvGrpSpPr/>
          <p:nvPr/>
        </p:nvGrpSpPr>
        <p:grpSpPr>
          <a:xfrm rot="21232698">
            <a:off x="7393893" y="4354960"/>
            <a:ext cx="2238411" cy="1396817"/>
            <a:chOff x="0" y="0"/>
            <a:chExt cx="4476819" cy="2793633"/>
          </a:xfrm>
        </p:grpSpPr>
        <p:sp>
          <p:nvSpPr>
            <p:cNvPr id="3769" name="Shape 3769"/>
            <p:cNvSpPr/>
            <p:nvPr/>
          </p:nvSpPr>
          <p:spPr>
            <a:xfrm>
              <a:off x="23858" y="23858"/>
              <a:ext cx="4452962" cy="2769776"/>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8"/>
                  </a:cubicBezTo>
                  <a:cubicBezTo>
                    <a:pt x="19496" y="9765"/>
                    <a:pt x="19492" y="9761"/>
                    <a:pt x="19487" y="9756"/>
                  </a:cubicBezTo>
                  <a:cubicBezTo>
                    <a:pt x="19482" y="9752"/>
                    <a:pt x="19477" y="9747"/>
                    <a:pt x="19471" y="9743"/>
                  </a:cubicBezTo>
                  <a:cubicBezTo>
                    <a:pt x="19467"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7"/>
                  </a:cubicBezTo>
                  <a:cubicBezTo>
                    <a:pt x="19379" y="9663"/>
                    <a:pt x="19374" y="9658"/>
                    <a:pt x="19369" y="9654"/>
                  </a:cubicBezTo>
                  <a:cubicBezTo>
                    <a:pt x="19364" y="9651"/>
                    <a:pt x="19360" y="9647"/>
                    <a:pt x="19356" y="9643"/>
                  </a:cubicBezTo>
                  <a:cubicBezTo>
                    <a:pt x="19350" y="9638"/>
                    <a:pt x="19345" y="9633"/>
                    <a:pt x="19339" y="9628"/>
                  </a:cubicBezTo>
                  <a:cubicBezTo>
                    <a:pt x="19334" y="9624"/>
                    <a:pt x="19329" y="9620"/>
                    <a:pt x="19325" y="9616"/>
                  </a:cubicBezTo>
                  <a:cubicBezTo>
                    <a:pt x="19320" y="9613"/>
                    <a:pt x="19316" y="9609"/>
                    <a:pt x="19312" y="9606"/>
                  </a:cubicBezTo>
                  <a:cubicBezTo>
                    <a:pt x="19307" y="9601"/>
                    <a:pt x="19303" y="9597"/>
                    <a:pt x="19298" y="9593"/>
                  </a:cubicBezTo>
                  <a:cubicBezTo>
                    <a:pt x="19292" y="9588"/>
                    <a:pt x="19287" y="9583"/>
                    <a:pt x="19281" y="9578"/>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19"/>
                    <a:pt x="19207" y="9515"/>
                  </a:cubicBezTo>
                  <a:cubicBezTo>
                    <a:pt x="19203" y="9511"/>
                    <a:pt x="19200" y="9508"/>
                    <a:pt x="19196" y="9505"/>
                  </a:cubicBezTo>
                  <a:cubicBezTo>
                    <a:pt x="19190" y="9500"/>
                    <a:pt x="19185" y="9495"/>
                    <a:pt x="19180" y="9490"/>
                  </a:cubicBezTo>
                  <a:cubicBezTo>
                    <a:pt x="19174" y="9486"/>
                    <a:pt x="19169" y="9481"/>
                    <a:pt x="19163" y="9476"/>
                  </a:cubicBezTo>
                  <a:cubicBezTo>
                    <a:pt x="19159" y="9473"/>
                    <a:pt x="19155" y="9469"/>
                    <a:pt x="19151" y="9466"/>
                  </a:cubicBezTo>
                  <a:cubicBezTo>
                    <a:pt x="19146" y="9462"/>
                    <a:pt x="19141" y="9457"/>
                    <a:pt x="19136" y="9453"/>
                  </a:cubicBezTo>
                  <a:cubicBezTo>
                    <a:pt x="19131" y="9448"/>
                    <a:pt x="19126" y="9444"/>
                    <a:pt x="19120" y="9439"/>
                  </a:cubicBezTo>
                  <a:cubicBezTo>
                    <a:pt x="19115" y="9435"/>
                    <a:pt x="19110" y="9431"/>
                    <a:pt x="19106" y="9427"/>
                  </a:cubicBezTo>
                  <a:cubicBezTo>
                    <a:pt x="19101" y="9423"/>
                    <a:pt x="19097" y="9419"/>
                    <a:pt x="19093" y="9416"/>
                  </a:cubicBezTo>
                  <a:cubicBezTo>
                    <a:pt x="19088" y="9411"/>
                    <a:pt x="19083" y="9407"/>
                    <a:pt x="19077"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3" y="9219"/>
                    <a:pt x="18993" y="9125"/>
                    <a:pt x="18993" y="9027"/>
                  </a:cubicBezTo>
                  <a:cubicBezTo>
                    <a:pt x="18993" y="5838"/>
                    <a:pt x="17885" y="3065"/>
                    <a:pt x="16254" y="1647"/>
                  </a:cubicBezTo>
                  <a:cubicBezTo>
                    <a:pt x="16251" y="1645"/>
                    <a:pt x="16247" y="1642"/>
                    <a:pt x="16244" y="1639"/>
                  </a:cubicBezTo>
                  <a:cubicBezTo>
                    <a:pt x="16238" y="1633"/>
                    <a:pt x="16231" y="1628"/>
                    <a:pt x="16225" y="1622"/>
                  </a:cubicBezTo>
                  <a:cubicBezTo>
                    <a:pt x="16221" y="1619"/>
                    <a:pt x="16217" y="1616"/>
                    <a:pt x="16214" y="1613"/>
                  </a:cubicBezTo>
                  <a:cubicBezTo>
                    <a:pt x="16209" y="1608"/>
                    <a:pt x="16204" y="1604"/>
                    <a:pt x="16199" y="1599"/>
                  </a:cubicBezTo>
                  <a:cubicBezTo>
                    <a:pt x="16193" y="1594"/>
                    <a:pt x="16187" y="1590"/>
                    <a:pt x="16181" y="1584"/>
                  </a:cubicBezTo>
                  <a:cubicBezTo>
                    <a:pt x="16177" y="1581"/>
                    <a:pt x="16172" y="1576"/>
                    <a:pt x="16167" y="1573"/>
                  </a:cubicBezTo>
                  <a:cubicBezTo>
                    <a:pt x="16163" y="1569"/>
                    <a:pt x="16159" y="1565"/>
                    <a:pt x="16154" y="1561"/>
                  </a:cubicBezTo>
                  <a:cubicBezTo>
                    <a:pt x="16149" y="1557"/>
                    <a:pt x="16143" y="1552"/>
                    <a:pt x="16138" y="1547"/>
                  </a:cubicBezTo>
                  <a:cubicBezTo>
                    <a:pt x="16134" y="1543"/>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7"/>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3" y="1439"/>
                    <a:pt x="16008" y="1435"/>
                  </a:cubicBezTo>
                  <a:cubicBezTo>
                    <a:pt x="16003" y="1430"/>
                    <a:pt x="15997" y="1425"/>
                    <a:pt x="15992" y="1420"/>
                  </a:cubicBezTo>
                  <a:cubicBezTo>
                    <a:pt x="15987" y="1416"/>
                    <a:pt x="15982" y="1412"/>
                    <a:pt x="15977" y="1408"/>
                  </a:cubicBezTo>
                  <a:cubicBezTo>
                    <a:pt x="15973" y="1404"/>
                    <a:pt x="15970" y="1402"/>
                    <a:pt x="15966" y="1399"/>
                  </a:cubicBezTo>
                  <a:cubicBezTo>
                    <a:pt x="15960" y="1393"/>
                    <a:pt x="15954" y="1388"/>
                    <a:pt x="15948" y="1383"/>
                  </a:cubicBezTo>
                  <a:cubicBezTo>
                    <a:pt x="15944" y="1379"/>
                    <a:pt x="15940" y="1376"/>
                    <a:pt x="15936" y="1373"/>
                  </a:cubicBezTo>
                  <a:cubicBezTo>
                    <a:pt x="15931" y="1368"/>
                    <a:pt x="15926" y="1364"/>
                    <a:pt x="15921" y="1359"/>
                  </a:cubicBezTo>
                  <a:cubicBezTo>
                    <a:pt x="15915" y="1354"/>
                    <a:pt x="15909" y="1349"/>
                    <a:pt x="15903" y="1344"/>
                  </a:cubicBezTo>
                  <a:cubicBezTo>
                    <a:pt x="15899" y="1340"/>
                    <a:pt x="15894" y="1336"/>
                    <a:pt x="15890"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8"/>
                    <a:pt x="15822" y="1274"/>
                    <a:pt x="15816" y="1269"/>
                  </a:cubicBezTo>
                  <a:cubicBezTo>
                    <a:pt x="15812" y="1265"/>
                    <a:pt x="15808" y="1262"/>
                    <a:pt x="15804" y="1259"/>
                  </a:cubicBezTo>
                  <a:cubicBezTo>
                    <a:pt x="15800" y="1254"/>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7"/>
                    <a:pt x="15729" y="1193"/>
                  </a:cubicBezTo>
                  <a:cubicBezTo>
                    <a:pt x="15725" y="1189"/>
                    <a:pt x="15721" y="1186"/>
                    <a:pt x="15717" y="1182"/>
                  </a:cubicBezTo>
                  <a:cubicBezTo>
                    <a:pt x="15711" y="1178"/>
                    <a:pt x="15706" y="1173"/>
                    <a:pt x="15701" y="1169"/>
                  </a:cubicBezTo>
                  <a:cubicBezTo>
                    <a:pt x="15696" y="1165"/>
                    <a:pt x="15692" y="1162"/>
                    <a:pt x="15688" y="1158"/>
                  </a:cubicBezTo>
                  <a:cubicBezTo>
                    <a:pt x="15682" y="1152"/>
                    <a:pt x="15676"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1"/>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3"/>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3"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5"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5" y="20506"/>
                  </a:cubicBezTo>
                  <a:cubicBezTo>
                    <a:pt x="2410" y="20510"/>
                    <a:pt x="2415" y="20514"/>
                    <a:pt x="2420"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5"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5"/>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5"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solidFill>
              <a:srgbClr val="787878"/>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70" name="Shape 3770"/>
            <p:cNvSpPr/>
            <p:nvPr/>
          </p:nvSpPr>
          <p:spPr>
            <a:xfrm>
              <a:off x="0" y="0"/>
              <a:ext cx="4452955" cy="2769782"/>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9"/>
                  </a:cubicBezTo>
                  <a:cubicBezTo>
                    <a:pt x="19496" y="9765"/>
                    <a:pt x="19492" y="9761"/>
                    <a:pt x="19487" y="9756"/>
                  </a:cubicBezTo>
                  <a:cubicBezTo>
                    <a:pt x="19482" y="9752"/>
                    <a:pt x="19476" y="9747"/>
                    <a:pt x="19471" y="9743"/>
                  </a:cubicBezTo>
                  <a:cubicBezTo>
                    <a:pt x="19466"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8"/>
                  </a:cubicBezTo>
                  <a:cubicBezTo>
                    <a:pt x="19379" y="9663"/>
                    <a:pt x="19374" y="9658"/>
                    <a:pt x="19369" y="9654"/>
                  </a:cubicBezTo>
                  <a:cubicBezTo>
                    <a:pt x="19364" y="9651"/>
                    <a:pt x="19360" y="9647"/>
                    <a:pt x="19356" y="9644"/>
                  </a:cubicBezTo>
                  <a:cubicBezTo>
                    <a:pt x="19350" y="9638"/>
                    <a:pt x="19345" y="9634"/>
                    <a:pt x="19339" y="9628"/>
                  </a:cubicBezTo>
                  <a:cubicBezTo>
                    <a:pt x="19334" y="9624"/>
                    <a:pt x="19329" y="9620"/>
                    <a:pt x="19325" y="9616"/>
                  </a:cubicBezTo>
                  <a:cubicBezTo>
                    <a:pt x="19320" y="9613"/>
                    <a:pt x="19316" y="9609"/>
                    <a:pt x="19312" y="9606"/>
                  </a:cubicBezTo>
                  <a:cubicBezTo>
                    <a:pt x="19307" y="9602"/>
                    <a:pt x="19303" y="9597"/>
                    <a:pt x="19298" y="9593"/>
                  </a:cubicBezTo>
                  <a:cubicBezTo>
                    <a:pt x="19292" y="9588"/>
                    <a:pt x="19287" y="9583"/>
                    <a:pt x="19281" y="9579"/>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20"/>
                    <a:pt x="19207" y="9515"/>
                  </a:cubicBezTo>
                  <a:cubicBezTo>
                    <a:pt x="19203" y="9512"/>
                    <a:pt x="19200" y="9508"/>
                    <a:pt x="19196" y="9505"/>
                  </a:cubicBezTo>
                  <a:cubicBezTo>
                    <a:pt x="19190" y="9500"/>
                    <a:pt x="19185" y="9495"/>
                    <a:pt x="19180" y="9490"/>
                  </a:cubicBezTo>
                  <a:cubicBezTo>
                    <a:pt x="19174" y="9486"/>
                    <a:pt x="19169" y="9481"/>
                    <a:pt x="19163" y="9476"/>
                  </a:cubicBezTo>
                  <a:cubicBezTo>
                    <a:pt x="19159" y="9473"/>
                    <a:pt x="19155" y="9470"/>
                    <a:pt x="19151" y="9466"/>
                  </a:cubicBezTo>
                  <a:cubicBezTo>
                    <a:pt x="19146" y="9462"/>
                    <a:pt x="19141" y="9457"/>
                    <a:pt x="19136" y="9453"/>
                  </a:cubicBezTo>
                  <a:cubicBezTo>
                    <a:pt x="19131" y="9449"/>
                    <a:pt x="19126" y="9444"/>
                    <a:pt x="19120" y="9439"/>
                  </a:cubicBezTo>
                  <a:cubicBezTo>
                    <a:pt x="19115" y="9435"/>
                    <a:pt x="19110" y="9431"/>
                    <a:pt x="19106" y="9427"/>
                  </a:cubicBezTo>
                  <a:cubicBezTo>
                    <a:pt x="19101" y="9423"/>
                    <a:pt x="19097" y="9419"/>
                    <a:pt x="19093" y="9416"/>
                  </a:cubicBezTo>
                  <a:cubicBezTo>
                    <a:pt x="19088" y="9411"/>
                    <a:pt x="19083" y="9407"/>
                    <a:pt x="19078"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2" y="9219"/>
                    <a:pt x="18993" y="9125"/>
                    <a:pt x="18993" y="9027"/>
                  </a:cubicBezTo>
                  <a:cubicBezTo>
                    <a:pt x="18993" y="5838"/>
                    <a:pt x="17885" y="3065"/>
                    <a:pt x="16254" y="1647"/>
                  </a:cubicBezTo>
                  <a:cubicBezTo>
                    <a:pt x="16251" y="1645"/>
                    <a:pt x="16247" y="1642"/>
                    <a:pt x="16244" y="1639"/>
                  </a:cubicBezTo>
                  <a:cubicBezTo>
                    <a:pt x="16238" y="1634"/>
                    <a:pt x="16231" y="1628"/>
                    <a:pt x="16225" y="1622"/>
                  </a:cubicBezTo>
                  <a:cubicBezTo>
                    <a:pt x="16221" y="1619"/>
                    <a:pt x="16217" y="1616"/>
                    <a:pt x="16214" y="1613"/>
                  </a:cubicBezTo>
                  <a:cubicBezTo>
                    <a:pt x="16209" y="1608"/>
                    <a:pt x="16203" y="1604"/>
                    <a:pt x="16198" y="1599"/>
                  </a:cubicBezTo>
                  <a:cubicBezTo>
                    <a:pt x="16193" y="1595"/>
                    <a:pt x="16187" y="1590"/>
                    <a:pt x="16181" y="1585"/>
                  </a:cubicBezTo>
                  <a:cubicBezTo>
                    <a:pt x="16177" y="1581"/>
                    <a:pt x="16172" y="1577"/>
                    <a:pt x="16167" y="1573"/>
                  </a:cubicBezTo>
                  <a:cubicBezTo>
                    <a:pt x="16163" y="1569"/>
                    <a:pt x="16159" y="1565"/>
                    <a:pt x="16154" y="1562"/>
                  </a:cubicBezTo>
                  <a:cubicBezTo>
                    <a:pt x="16149" y="1557"/>
                    <a:pt x="16143" y="1552"/>
                    <a:pt x="16138" y="1547"/>
                  </a:cubicBezTo>
                  <a:cubicBezTo>
                    <a:pt x="16134" y="1544"/>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8"/>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2" y="1439"/>
                    <a:pt x="16008" y="1435"/>
                  </a:cubicBezTo>
                  <a:cubicBezTo>
                    <a:pt x="16003" y="1430"/>
                    <a:pt x="15997" y="1425"/>
                    <a:pt x="15992" y="1421"/>
                  </a:cubicBezTo>
                  <a:cubicBezTo>
                    <a:pt x="15987" y="1416"/>
                    <a:pt x="15982" y="1412"/>
                    <a:pt x="15977" y="1408"/>
                  </a:cubicBezTo>
                  <a:cubicBezTo>
                    <a:pt x="15973" y="1405"/>
                    <a:pt x="15970" y="1402"/>
                    <a:pt x="15966" y="1399"/>
                  </a:cubicBezTo>
                  <a:cubicBezTo>
                    <a:pt x="15960" y="1393"/>
                    <a:pt x="15954" y="1388"/>
                    <a:pt x="15948" y="1383"/>
                  </a:cubicBezTo>
                  <a:cubicBezTo>
                    <a:pt x="15944" y="1379"/>
                    <a:pt x="15940" y="1376"/>
                    <a:pt x="15936" y="1373"/>
                  </a:cubicBezTo>
                  <a:cubicBezTo>
                    <a:pt x="15931" y="1369"/>
                    <a:pt x="15926" y="1364"/>
                    <a:pt x="15921" y="1360"/>
                  </a:cubicBezTo>
                  <a:cubicBezTo>
                    <a:pt x="15915" y="1354"/>
                    <a:pt x="15909" y="1349"/>
                    <a:pt x="15903" y="1344"/>
                  </a:cubicBezTo>
                  <a:cubicBezTo>
                    <a:pt x="15899" y="1340"/>
                    <a:pt x="15894" y="1336"/>
                    <a:pt x="15889"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9"/>
                    <a:pt x="15822" y="1274"/>
                    <a:pt x="15816" y="1269"/>
                  </a:cubicBezTo>
                  <a:cubicBezTo>
                    <a:pt x="15812" y="1265"/>
                    <a:pt x="15808" y="1262"/>
                    <a:pt x="15804" y="1259"/>
                  </a:cubicBezTo>
                  <a:cubicBezTo>
                    <a:pt x="15800" y="1255"/>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8"/>
                    <a:pt x="15729" y="1193"/>
                  </a:cubicBezTo>
                  <a:cubicBezTo>
                    <a:pt x="15725" y="1190"/>
                    <a:pt x="15721" y="1186"/>
                    <a:pt x="15716" y="1182"/>
                  </a:cubicBezTo>
                  <a:cubicBezTo>
                    <a:pt x="15711" y="1178"/>
                    <a:pt x="15706" y="1173"/>
                    <a:pt x="15701" y="1169"/>
                  </a:cubicBezTo>
                  <a:cubicBezTo>
                    <a:pt x="15696" y="1165"/>
                    <a:pt x="15692" y="1162"/>
                    <a:pt x="15688" y="1158"/>
                  </a:cubicBezTo>
                  <a:cubicBezTo>
                    <a:pt x="15682" y="1152"/>
                    <a:pt x="15675"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2"/>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4"/>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2"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4"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4" y="20506"/>
                  </a:cubicBezTo>
                  <a:cubicBezTo>
                    <a:pt x="2409" y="20510"/>
                    <a:pt x="2414" y="20514"/>
                    <a:pt x="2419"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4"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6"/>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4"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gradFill flip="none" rotWithShape="1">
              <a:gsLst>
                <a:gs pos="0">
                  <a:srgbClr val="7D7D7D"/>
                </a:gs>
                <a:gs pos="46142">
                  <a:srgbClr val="C8C8C8"/>
                </a:gs>
                <a:gs pos="58151">
                  <a:srgbClr val="E1E1E1"/>
                </a:gs>
                <a:gs pos="77350">
                  <a:srgbClr val="AFAFAF"/>
                </a:gs>
              </a:gsLst>
              <a:lin ang="18339742" scaled="0"/>
            </a:gradFill>
            <a:ln w="12700" cap="flat">
              <a:noFill/>
              <a:miter lim="400000"/>
            </a:ln>
            <a:effectLst>
              <a:outerShdw blurRad="203200" dist="436163" dir="8452122" rotWithShape="0">
                <a:srgbClr val="000000">
                  <a:alpha val="35295"/>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71" name="Shape 3771"/>
            <p:cNvSpPr/>
            <p:nvPr/>
          </p:nvSpPr>
          <p:spPr>
            <a:xfrm>
              <a:off x="0" y="0"/>
              <a:ext cx="4299450" cy="2687151"/>
            </a:xfrm>
            <a:custGeom>
              <a:avLst/>
              <a:gdLst/>
              <a:ahLst/>
              <a:cxnLst>
                <a:cxn ang="0">
                  <a:pos x="wd2" y="hd2"/>
                </a:cxn>
                <a:cxn ang="5400000">
                  <a:pos x="wd2" y="hd2"/>
                </a:cxn>
                <a:cxn ang="10800000">
                  <a:pos x="wd2" y="hd2"/>
                </a:cxn>
                <a:cxn ang="16200000">
                  <a:pos x="wd2" y="hd2"/>
                </a:cxn>
              </a:cxnLst>
              <a:rect l="0" t="0" r="r" b="b"/>
              <a:pathLst>
                <a:path w="21600" h="21600" extrusionOk="0">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gradFill flip="none" rotWithShape="1">
              <a:gsLst>
                <a:gs pos="0">
                  <a:srgbClr val="F0F0F0"/>
                </a:gs>
                <a:gs pos="100000">
                  <a:srgbClr val="E1E1E1"/>
                </a:gs>
              </a:gsLst>
              <a:lin ang="18339742"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72" name="Shape 3772"/>
            <p:cNvSpPr/>
            <p:nvPr/>
          </p:nvSpPr>
          <p:spPr>
            <a:xfrm>
              <a:off x="0" y="0"/>
              <a:ext cx="4299450" cy="2687151"/>
            </a:xfrm>
            <a:custGeom>
              <a:avLst/>
              <a:gdLst/>
              <a:ahLst/>
              <a:cxnLst>
                <a:cxn ang="0">
                  <a:pos x="wd2" y="hd2"/>
                </a:cxn>
                <a:cxn ang="5400000">
                  <a:pos x="wd2" y="hd2"/>
                </a:cxn>
                <a:cxn ang="10800000">
                  <a:pos x="wd2" y="hd2"/>
                </a:cxn>
                <a:cxn ang="16200000">
                  <a:pos x="wd2" y="hd2"/>
                </a:cxn>
              </a:cxnLst>
              <a:rect l="0" t="0" r="r" b="b"/>
              <a:pathLst>
                <a:path w="21600" h="21600" extrusionOk="0">
                  <a:moveTo>
                    <a:pt x="17550" y="21408"/>
                  </a:moveTo>
                  <a:lnTo>
                    <a:pt x="4050" y="21408"/>
                  </a:lnTo>
                  <a:cubicBezTo>
                    <a:pt x="1883" y="21408"/>
                    <a:pt x="120" y="18587"/>
                    <a:pt x="120" y="15120"/>
                  </a:cubicBezTo>
                  <a:cubicBezTo>
                    <a:pt x="120" y="11653"/>
                    <a:pt x="1883" y="8832"/>
                    <a:pt x="4050" y="8832"/>
                  </a:cubicBezTo>
                  <a:cubicBezTo>
                    <a:pt x="4093" y="8832"/>
                    <a:pt x="4135" y="8841"/>
                    <a:pt x="4176" y="8850"/>
                  </a:cubicBezTo>
                  <a:cubicBezTo>
                    <a:pt x="4212" y="8858"/>
                    <a:pt x="4247" y="8865"/>
                    <a:pt x="4284" y="8869"/>
                  </a:cubicBezTo>
                  <a:lnTo>
                    <a:pt x="4374" y="8879"/>
                  </a:lnTo>
                  <a:lnTo>
                    <a:pt x="4404" y="8741"/>
                  </a:lnTo>
                  <a:cubicBezTo>
                    <a:pt x="4955" y="6211"/>
                    <a:pt x="6440" y="4512"/>
                    <a:pt x="8100" y="4512"/>
                  </a:cubicBezTo>
                  <a:cubicBezTo>
                    <a:pt x="8305" y="4512"/>
                    <a:pt x="8524" y="4547"/>
                    <a:pt x="8790" y="4623"/>
                  </a:cubicBezTo>
                  <a:lnTo>
                    <a:pt x="8873" y="4647"/>
                  </a:lnTo>
                  <a:lnTo>
                    <a:pt x="8915" y="4529"/>
                  </a:lnTo>
                  <a:cubicBezTo>
                    <a:pt x="9856" y="1853"/>
                    <a:pt x="11612" y="192"/>
                    <a:pt x="13500" y="192"/>
                  </a:cubicBezTo>
                  <a:cubicBezTo>
                    <a:pt x="16411" y="192"/>
                    <a:pt x="18780" y="3982"/>
                    <a:pt x="18780" y="8640"/>
                  </a:cubicBezTo>
                  <a:cubicBezTo>
                    <a:pt x="18780" y="8701"/>
                    <a:pt x="18775" y="8761"/>
                    <a:pt x="18769" y="8820"/>
                  </a:cubicBezTo>
                  <a:cubicBezTo>
                    <a:pt x="18764" y="8885"/>
                    <a:pt x="18758" y="8950"/>
                    <a:pt x="18756" y="9017"/>
                  </a:cubicBezTo>
                  <a:lnTo>
                    <a:pt x="18753" y="9158"/>
                  </a:lnTo>
                  <a:lnTo>
                    <a:pt x="18837" y="9204"/>
                  </a:lnTo>
                  <a:cubicBezTo>
                    <a:pt x="20418" y="10086"/>
                    <a:pt x="21480" y="12464"/>
                    <a:pt x="21480" y="15120"/>
                  </a:cubicBezTo>
                  <a:cubicBezTo>
                    <a:pt x="21480" y="18587"/>
                    <a:pt x="19717" y="21408"/>
                    <a:pt x="17550" y="21408"/>
                  </a:cubicBezTo>
                  <a:close/>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solidFill>
              <a:srgbClr val="F5F5F5"/>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78" name="Group 3778"/>
          <p:cNvGrpSpPr/>
          <p:nvPr/>
        </p:nvGrpSpPr>
        <p:grpSpPr>
          <a:xfrm rot="20590503">
            <a:off x="4362320" y="5376264"/>
            <a:ext cx="2553521" cy="1593453"/>
            <a:chOff x="0" y="0"/>
            <a:chExt cx="5107040" cy="3186905"/>
          </a:xfrm>
        </p:grpSpPr>
        <p:sp>
          <p:nvSpPr>
            <p:cNvPr id="3774" name="Shape 3774"/>
            <p:cNvSpPr/>
            <p:nvPr/>
          </p:nvSpPr>
          <p:spPr>
            <a:xfrm>
              <a:off x="27217" y="27217"/>
              <a:ext cx="5079824" cy="3159689"/>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8"/>
                  </a:cubicBezTo>
                  <a:cubicBezTo>
                    <a:pt x="19496" y="9765"/>
                    <a:pt x="19492" y="9761"/>
                    <a:pt x="19487" y="9756"/>
                  </a:cubicBezTo>
                  <a:cubicBezTo>
                    <a:pt x="19482" y="9752"/>
                    <a:pt x="19477" y="9747"/>
                    <a:pt x="19471" y="9743"/>
                  </a:cubicBezTo>
                  <a:cubicBezTo>
                    <a:pt x="19467"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7"/>
                  </a:cubicBezTo>
                  <a:cubicBezTo>
                    <a:pt x="19379" y="9663"/>
                    <a:pt x="19374" y="9658"/>
                    <a:pt x="19369" y="9654"/>
                  </a:cubicBezTo>
                  <a:cubicBezTo>
                    <a:pt x="19364" y="9651"/>
                    <a:pt x="19360" y="9647"/>
                    <a:pt x="19356" y="9643"/>
                  </a:cubicBezTo>
                  <a:cubicBezTo>
                    <a:pt x="19350" y="9638"/>
                    <a:pt x="19345" y="9633"/>
                    <a:pt x="19339" y="9628"/>
                  </a:cubicBezTo>
                  <a:cubicBezTo>
                    <a:pt x="19334" y="9624"/>
                    <a:pt x="19329" y="9620"/>
                    <a:pt x="19325" y="9616"/>
                  </a:cubicBezTo>
                  <a:cubicBezTo>
                    <a:pt x="19320" y="9613"/>
                    <a:pt x="19316" y="9609"/>
                    <a:pt x="19312" y="9606"/>
                  </a:cubicBezTo>
                  <a:cubicBezTo>
                    <a:pt x="19307" y="9601"/>
                    <a:pt x="19303" y="9597"/>
                    <a:pt x="19298" y="9593"/>
                  </a:cubicBezTo>
                  <a:cubicBezTo>
                    <a:pt x="19292" y="9588"/>
                    <a:pt x="19287" y="9583"/>
                    <a:pt x="19281" y="9578"/>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19"/>
                    <a:pt x="19207" y="9515"/>
                  </a:cubicBezTo>
                  <a:cubicBezTo>
                    <a:pt x="19203" y="9511"/>
                    <a:pt x="19200" y="9508"/>
                    <a:pt x="19196" y="9505"/>
                  </a:cubicBezTo>
                  <a:cubicBezTo>
                    <a:pt x="19190" y="9500"/>
                    <a:pt x="19185" y="9495"/>
                    <a:pt x="19180" y="9490"/>
                  </a:cubicBezTo>
                  <a:cubicBezTo>
                    <a:pt x="19174" y="9486"/>
                    <a:pt x="19169" y="9481"/>
                    <a:pt x="19163" y="9476"/>
                  </a:cubicBezTo>
                  <a:cubicBezTo>
                    <a:pt x="19159" y="9473"/>
                    <a:pt x="19155" y="9469"/>
                    <a:pt x="19151" y="9466"/>
                  </a:cubicBezTo>
                  <a:cubicBezTo>
                    <a:pt x="19146" y="9462"/>
                    <a:pt x="19141" y="9457"/>
                    <a:pt x="19136" y="9453"/>
                  </a:cubicBezTo>
                  <a:cubicBezTo>
                    <a:pt x="19131" y="9448"/>
                    <a:pt x="19126" y="9444"/>
                    <a:pt x="19120" y="9439"/>
                  </a:cubicBezTo>
                  <a:cubicBezTo>
                    <a:pt x="19115" y="9435"/>
                    <a:pt x="19110" y="9431"/>
                    <a:pt x="19106" y="9427"/>
                  </a:cubicBezTo>
                  <a:cubicBezTo>
                    <a:pt x="19101" y="9423"/>
                    <a:pt x="19097" y="9419"/>
                    <a:pt x="19093" y="9416"/>
                  </a:cubicBezTo>
                  <a:cubicBezTo>
                    <a:pt x="19088" y="9411"/>
                    <a:pt x="19083" y="9407"/>
                    <a:pt x="19077"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3" y="9219"/>
                    <a:pt x="18993" y="9125"/>
                    <a:pt x="18993" y="9027"/>
                  </a:cubicBezTo>
                  <a:cubicBezTo>
                    <a:pt x="18993" y="5838"/>
                    <a:pt x="17885" y="3065"/>
                    <a:pt x="16254" y="1647"/>
                  </a:cubicBezTo>
                  <a:cubicBezTo>
                    <a:pt x="16251" y="1645"/>
                    <a:pt x="16247" y="1642"/>
                    <a:pt x="16244" y="1639"/>
                  </a:cubicBezTo>
                  <a:cubicBezTo>
                    <a:pt x="16238" y="1633"/>
                    <a:pt x="16231" y="1628"/>
                    <a:pt x="16225" y="1622"/>
                  </a:cubicBezTo>
                  <a:cubicBezTo>
                    <a:pt x="16221" y="1619"/>
                    <a:pt x="16217" y="1616"/>
                    <a:pt x="16214" y="1613"/>
                  </a:cubicBezTo>
                  <a:cubicBezTo>
                    <a:pt x="16209" y="1608"/>
                    <a:pt x="16204" y="1604"/>
                    <a:pt x="16199" y="1599"/>
                  </a:cubicBezTo>
                  <a:cubicBezTo>
                    <a:pt x="16193" y="1594"/>
                    <a:pt x="16187" y="1590"/>
                    <a:pt x="16181" y="1584"/>
                  </a:cubicBezTo>
                  <a:cubicBezTo>
                    <a:pt x="16177" y="1581"/>
                    <a:pt x="16172" y="1576"/>
                    <a:pt x="16167" y="1573"/>
                  </a:cubicBezTo>
                  <a:cubicBezTo>
                    <a:pt x="16163" y="1569"/>
                    <a:pt x="16159" y="1565"/>
                    <a:pt x="16154" y="1561"/>
                  </a:cubicBezTo>
                  <a:cubicBezTo>
                    <a:pt x="16149" y="1557"/>
                    <a:pt x="16143" y="1552"/>
                    <a:pt x="16138" y="1547"/>
                  </a:cubicBezTo>
                  <a:cubicBezTo>
                    <a:pt x="16134" y="1543"/>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7"/>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3" y="1439"/>
                    <a:pt x="16008" y="1435"/>
                  </a:cubicBezTo>
                  <a:cubicBezTo>
                    <a:pt x="16003" y="1430"/>
                    <a:pt x="15997" y="1425"/>
                    <a:pt x="15992" y="1420"/>
                  </a:cubicBezTo>
                  <a:cubicBezTo>
                    <a:pt x="15987" y="1416"/>
                    <a:pt x="15982" y="1412"/>
                    <a:pt x="15977" y="1408"/>
                  </a:cubicBezTo>
                  <a:cubicBezTo>
                    <a:pt x="15973" y="1404"/>
                    <a:pt x="15970" y="1402"/>
                    <a:pt x="15966" y="1399"/>
                  </a:cubicBezTo>
                  <a:cubicBezTo>
                    <a:pt x="15960" y="1393"/>
                    <a:pt x="15954" y="1388"/>
                    <a:pt x="15948" y="1383"/>
                  </a:cubicBezTo>
                  <a:cubicBezTo>
                    <a:pt x="15944" y="1379"/>
                    <a:pt x="15940" y="1376"/>
                    <a:pt x="15936" y="1373"/>
                  </a:cubicBezTo>
                  <a:cubicBezTo>
                    <a:pt x="15931" y="1368"/>
                    <a:pt x="15926" y="1364"/>
                    <a:pt x="15921" y="1359"/>
                  </a:cubicBezTo>
                  <a:cubicBezTo>
                    <a:pt x="15915" y="1354"/>
                    <a:pt x="15909" y="1349"/>
                    <a:pt x="15903" y="1344"/>
                  </a:cubicBezTo>
                  <a:cubicBezTo>
                    <a:pt x="15899" y="1340"/>
                    <a:pt x="15894" y="1336"/>
                    <a:pt x="15890"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8"/>
                    <a:pt x="15822" y="1274"/>
                    <a:pt x="15816" y="1269"/>
                  </a:cubicBezTo>
                  <a:cubicBezTo>
                    <a:pt x="15812" y="1265"/>
                    <a:pt x="15808" y="1262"/>
                    <a:pt x="15804" y="1259"/>
                  </a:cubicBezTo>
                  <a:cubicBezTo>
                    <a:pt x="15800" y="1254"/>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7"/>
                    <a:pt x="15729" y="1193"/>
                  </a:cubicBezTo>
                  <a:cubicBezTo>
                    <a:pt x="15725" y="1189"/>
                    <a:pt x="15721" y="1186"/>
                    <a:pt x="15717" y="1182"/>
                  </a:cubicBezTo>
                  <a:cubicBezTo>
                    <a:pt x="15711" y="1178"/>
                    <a:pt x="15706" y="1173"/>
                    <a:pt x="15701" y="1169"/>
                  </a:cubicBezTo>
                  <a:cubicBezTo>
                    <a:pt x="15696" y="1165"/>
                    <a:pt x="15692" y="1162"/>
                    <a:pt x="15688" y="1158"/>
                  </a:cubicBezTo>
                  <a:cubicBezTo>
                    <a:pt x="15682" y="1152"/>
                    <a:pt x="15676"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1"/>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3"/>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3"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5"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5" y="20506"/>
                  </a:cubicBezTo>
                  <a:cubicBezTo>
                    <a:pt x="2410" y="20510"/>
                    <a:pt x="2415" y="20514"/>
                    <a:pt x="2420"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5"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5"/>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5"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solidFill>
              <a:srgbClr val="557E1E"/>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75" name="Shape 3775"/>
            <p:cNvSpPr/>
            <p:nvPr/>
          </p:nvSpPr>
          <p:spPr>
            <a:xfrm>
              <a:off x="0" y="0"/>
              <a:ext cx="5079817" cy="3159695"/>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9"/>
                  </a:cubicBezTo>
                  <a:cubicBezTo>
                    <a:pt x="19496" y="9765"/>
                    <a:pt x="19492" y="9761"/>
                    <a:pt x="19487" y="9756"/>
                  </a:cubicBezTo>
                  <a:cubicBezTo>
                    <a:pt x="19482" y="9752"/>
                    <a:pt x="19476" y="9747"/>
                    <a:pt x="19471" y="9743"/>
                  </a:cubicBezTo>
                  <a:cubicBezTo>
                    <a:pt x="19466"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8"/>
                  </a:cubicBezTo>
                  <a:cubicBezTo>
                    <a:pt x="19379" y="9663"/>
                    <a:pt x="19374" y="9658"/>
                    <a:pt x="19369" y="9654"/>
                  </a:cubicBezTo>
                  <a:cubicBezTo>
                    <a:pt x="19364" y="9651"/>
                    <a:pt x="19360" y="9647"/>
                    <a:pt x="19356" y="9644"/>
                  </a:cubicBezTo>
                  <a:cubicBezTo>
                    <a:pt x="19350" y="9638"/>
                    <a:pt x="19345" y="9634"/>
                    <a:pt x="19339" y="9628"/>
                  </a:cubicBezTo>
                  <a:cubicBezTo>
                    <a:pt x="19334" y="9624"/>
                    <a:pt x="19329" y="9620"/>
                    <a:pt x="19325" y="9616"/>
                  </a:cubicBezTo>
                  <a:cubicBezTo>
                    <a:pt x="19320" y="9613"/>
                    <a:pt x="19316" y="9609"/>
                    <a:pt x="19312" y="9606"/>
                  </a:cubicBezTo>
                  <a:cubicBezTo>
                    <a:pt x="19307" y="9602"/>
                    <a:pt x="19303" y="9597"/>
                    <a:pt x="19298" y="9593"/>
                  </a:cubicBezTo>
                  <a:cubicBezTo>
                    <a:pt x="19292" y="9588"/>
                    <a:pt x="19287" y="9583"/>
                    <a:pt x="19281" y="9579"/>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20"/>
                    <a:pt x="19207" y="9515"/>
                  </a:cubicBezTo>
                  <a:cubicBezTo>
                    <a:pt x="19203" y="9512"/>
                    <a:pt x="19200" y="9508"/>
                    <a:pt x="19196" y="9505"/>
                  </a:cubicBezTo>
                  <a:cubicBezTo>
                    <a:pt x="19190" y="9500"/>
                    <a:pt x="19185" y="9495"/>
                    <a:pt x="19180" y="9490"/>
                  </a:cubicBezTo>
                  <a:cubicBezTo>
                    <a:pt x="19174" y="9486"/>
                    <a:pt x="19169" y="9481"/>
                    <a:pt x="19163" y="9476"/>
                  </a:cubicBezTo>
                  <a:cubicBezTo>
                    <a:pt x="19159" y="9473"/>
                    <a:pt x="19155" y="9470"/>
                    <a:pt x="19151" y="9466"/>
                  </a:cubicBezTo>
                  <a:cubicBezTo>
                    <a:pt x="19146" y="9462"/>
                    <a:pt x="19141" y="9457"/>
                    <a:pt x="19136" y="9453"/>
                  </a:cubicBezTo>
                  <a:cubicBezTo>
                    <a:pt x="19131" y="9449"/>
                    <a:pt x="19126" y="9444"/>
                    <a:pt x="19120" y="9439"/>
                  </a:cubicBezTo>
                  <a:cubicBezTo>
                    <a:pt x="19115" y="9435"/>
                    <a:pt x="19110" y="9431"/>
                    <a:pt x="19106" y="9427"/>
                  </a:cubicBezTo>
                  <a:cubicBezTo>
                    <a:pt x="19101" y="9423"/>
                    <a:pt x="19097" y="9419"/>
                    <a:pt x="19093" y="9416"/>
                  </a:cubicBezTo>
                  <a:cubicBezTo>
                    <a:pt x="19088" y="9411"/>
                    <a:pt x="19083" y="9407"/>
                    <a:pt x="19078"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2" y="9219"/>
                    <a:pt x="18993" y="9125"/>
                    <a:pt x="18993" y="9027"/>
                  </a:cubicBezTo>
                  <a:cubicBezTo>
                    <a:pt x="18993" y="5838"/>
                    <a:pt x="17885" y="3065"/>
                    <a:pt x="16254" y="1647"/>
                  </a:cubicBezTo>
                  <a:cubicBezTo>
                    <a:pt x="16251" y="1645"/>
                    <a:pt x="16247" y="1642"/>
                    <a:pt x="16244" y="1639"/>
                  </a:cubicBezTo>
                  <a:cubicBezTo>
                    <a:pt x="16238" y="1634"/>
                    <a:pt x="16231" y="1628"/>
                    <a:pt x="16225" y="1622"/>
                  </a:cubicBezTo>
                  <a:cubicBezTo>
                    <a:pt x="16221" y="1619"/>
                    <a:pt x="16217" y="1616"/>
                    <a:pt x="16214" y="1613"/>
                  </a:cubicBezTo>
                  <a:cubicBezTo>
                    <a:pt x="16209" y="1608"/>
                    <a:pt x="16203" y="1604"/>
                    <a:pt x="16198" y="1599"/>
                  </a:cubicBezTo>
                  <a:cubicBezTo>
                    <a:pt x="16193" y="1595"/>
                    <a:pt x="16187" y="1590"/>
                    <a:pt x="16181" y="1585"/>
                  </a:cubicBezTo>
                  <a:cubicBezTo>
                    <a:pt x="16177" y="1581"/>
                    <a:pt x="16172" y="1577"/>
                    <a:pt x="16167" y="1573"/>
                  </a:cubicBezTo>
                  <a:cubicBezTo>
                    <a:pt x="16163" y="1569"/>
                    <a:pt x="16159" y="1565"/>
                    <a:pt x="16154" y="1562"/>
                  </a:cubicBezTo>
                  <a:cubicBezTo>
                    <a:pt x="16149" y="1557"/>
                    <a:pt x="16143" y="1552"/>
                    <a:pt x="16138" y="1547"/>
                  </a:cubicBezTo>
                  <a:cubicBezTo>
                    <a:pt x="16134" y="1544"/>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8"/>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2" y="1439"/>
                    <a:pt x="16008" y="1435"/>
                  </a:cubicBezTo>
                  <a:cubicBezTo>
                    <a:pt x="16003" y="1430"/>
                    <a:pt x="15997" y="1425"/>
                    <a:pt x="15992" y="1421"/>
                  </a:cubicBezTo>
                  <a:cubicBezTo>
                    <a:pt x="15987" y="1416"/>
                    <a:pt x="15982" y="1412"/>
                    <a:pt x="15977" y="1408"/>
                  </a:cubicBezTo>
                  <a:cubicBezTo>
                    <a:pt x="15973" y="1405"/>
                    <a:pt x="15970" y="1402"/>
                    <a:pt x="15966" y="1399"/>
                  </a:cubicBezTo>
                  <a:cubicBezTo>
                    <a:pt x="15960" y="1393"/>
                    <a:pt x="15954" y="1388"/>
                    <a:pt x="15948" y="1383"/>
                  </a:cubicBezTo>
                  <a:cubicBezTo>
                    <a:pt x="15944" y="1379"/>
                    <a:pt x="15940" y="1376"/>
                    <a:pt x="15936" y="1373"/>
                  </a:cubicBezTo>
                  <a:cubicBezTo>
                    <a:pt x="15931" y="1369"/>
                    <a:pt x="15926" y="1364"/>
                    <a:pt x="15921" y="1360"/>
                  </a:cubicBezTo>
                  <a:cubicBezTo>
                    <a:pt x="15915" y="1354"/>
                    <a:pt x="15909" y="1349"/>
                    <a:pt x="15903" y="1344"/>
                  </a:cubicBezTo>
                  <a:cubicBezTo>
                    <a:pt x="15899" y="1340"/>
                    <a:pt x="15894" y="1336"/>
                    <a:pt x="15889"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9"/>
                    <a:pt x="15822" y="1274"/>
                    <a:pt x="15816" y="1269"/>
                  </a:cubicBezTo>
                  <a:cubicBezTo>
                    <a:pt x="15812" y="1265"/>
                    <a:pt x="15808" y="1262"/>
                    <a:pt x="15804" y="1259"/>
                  </a:cubicBezTo>
                  <a:cubicBezTo>
                    <a:pt x="15800" y="1255"/>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8"/>
                    <a:pt x="15729" y="1193"/>
                  </a:cubicBezTo>
                  <a:cubicBezTo>
                    <a:pt x="15725" y="1190"/>
                    <a:pt x="15721" y="1186"/>
                    <a:pt x="15716" y="1182"/>
                  </a:cubicBezTo>
                  <a:cubicBezTo>
                    <a:pt x="15711" y="1178"/>
                    <a:pt x="15706" y="1173"/>
                    <a:pt x="15701" y="1169"/>
                  </a:cubicBezTo>
                  <a:cubicBezTo>
                    <a:pt x="15696" y="1165"/>
                    <a:pt x="15692" y="1162"/>
                    <a:pt x="15688" y="1158"/>
                  </a:cubicBezTo>
                  <a:cubicBezTo>
                    <a:pt x="15682" y="1152"/>
                    <a:pt x="15675"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2"/>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4"/>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2"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4"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4" y="20506"/>
                  </a:cubicBezTo>
                  <a:cubicBezTo>
                    <a:pt x="2409" y="20510"/>
                    <a:pt x="2414" y="20514"/>
                    <a:pt x="2419"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4"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6"/>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4"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gradFill flip="none" rotWithShape="1">
              <a:gsLst>
                <a:gs pos="0">
                  <a:srgbClr val="5A802B"/>
                </a:gs>
                <a:gs pos="46142">
                  <a:srgbClr val="6FB329"/>
                </a:gs>
                <a:gs pos="58151">
                  <a:srgbClr val="C7E03F"/>
                </a:gs>
                <a:gs pos="77350">
                  <a:srgbClr val="638E00"/>
                </a:gs>
              </a:gsLst>
              <a:lin ang="18339742" scaled="0"/>
            </a:gradFill>
            <a:ln w="12700" cap="flat">
              <a:noFill/>
              <a:miter lim="400000"/>
            </a:ln>
            <a:effectLst>
              <a:outerShdw blurRad="203200" dist="195835" dir="5400000" rotWithShape="0">
                <a:srgbClr val="000000">
                  <a:alpha val="67141"/>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76" name="Shape 3776"/>
            <p:cNvSpPr/>
            <p:nvPr/>
          </p:nvSpPr>
          <p:spPr>
            <a:xfrm>
              <a:off x="0" y="0"/>
              <a:ext cx="4904700" cy="3065432"/>
            </a:xfrm>
            <a:custGeom>
              <a:avLst/>
              <a:gdLst/>
              <a:ahLst/>
              <a:cxnLst>
                <a:cxn ang="0">
                  <a:pos x="wd2" y="hd2"/>
                </a:cxn>
                <a:cxn ang="5400000">
                  <a:pos x="wd2" y="hd2"/>
                </a:cxn>
                <a:cxn ang="10800000">
                  <a:pos x="wd2" y="hd2"/>
                </a:cxn>
                <a:cxn ang="16200000">
                  <a:pos x="wd2" y="hd2"/>
                </a:cxn>
              </a:cxnLst>
              <a:rect l="0" t="0" r="r" b="b"/>
              <a:pathLst>
                <a:path w="21600" h="21600" extrusionOk="0">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gradFill flip="none" rotWithShape="1">
              <a:gsLst>
                <a:gs pos="0">
                  <a:srgbClr val="B1D53E"/>
                </a:gs>
                <a:gs pos="100000">
                  <a:srgbClr val="79A900"/>
                </a:gs>
              </a:gsLst>
              <a:lin ang="18339742"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77" name="Shape 3777"/>
            <p:cNvSpPr/>
            <p:nvPr/>
          </p:nvSpPr>
          <p:spPr>
            <a:xfrm>
              <a:off x="0" y="0"/>
              <a:ext cx="4904700" cy="3065432"/>
            </a:xfrm>
            <a:custGeom>
              <a:avLst/>
              <a:gdLst/>
              <a:ahLst/>
              <a:cxnLst>
                <a:cxn ang="0">
                  <a:pos x="wd2" y="hd2"/>
                </a:cxn>
                <a:cxn ang="5400000">
                  <a:pos x="wd2" y="hd2"/>
                </a:cxn>
                <a:cxn ang="10800000">
                  <a:pos x="wd2" y="hd2"/>
                </a:cxn>
                <a:cxn ang="16200000">
                  <a:pos x="wd2" y="hd2"/>
                </a:cxn>
              </a:cxnLst>
              <a:rect l="0" t="0" r="r" b="b"/>
              <a:pathLst>
                <a:path w="21600" h="21600" extrusionOk="0">
                  <a:moveTo>
                    <a:pt x="17550" y="21408"/>
                  </a:moveTo>
                  <a:lnTo>
                    <a:pt x="4050" y="21408"/>
                  </a:lnTo>
                  <a:cubicBezTo>
                    <a:pt x="1883" y="21408"/>
                    <a:pt x="120" y="18587"/>
                    <a:pt x="120" y="15120"/>
                  </a:cubicBezTo>
                  <a:cubicBezTo>
                    <a:pt x="120" y="11653"/>
                    <a:pt x="1883" y="8832"/>
                    <a:pt x="4050" y="8832"/>
                  </a:cubicBezTo>
                  <a:cubicBezTo>
                    <a:pt x="4093" y="8832"/>
                    <a:pt x="4135" y="8841"/>
                    <a:pt x="4176" y="8850"/>
                  </a:cubicBezTo>
                  <a:cubicBezTo>
                    <a:pt x="4212" y="8858"/>
                    <a:pt x="4247" y="8865"/>
                    <a:pt x="4284" y="8869"/>
                  </a:cubicBezTo>
                  <a:lnTo>
                    <a:pt x="4374" y="8879"/>
                  </a:lnTo>
                  <a:lnTo>
                    <a:pt x="4404" y="8741"/>
                  </a:lnTo>
                  <a:cubicBezTo>
                    <a:pt x="4955" y="6211"/>
                    <a:pt x="6440" y="4512"/>
                    <a:pt x="8100" y="4512"/>
                  </a:cubicBezTo>
                  <a:cubicBezTo>
                    <a:pt x="8305" y="4512"/>
                    <a:pt x="8524" y="4547"/>
                    <a:pt x="8790" y="4623"/>
                  </a:cubicBezTo>
                  <a:lnTo>
                    <a:pt x="8873" y="4647"/>
                  </a:lnTo>
                  <a:lnTo>
                    <a:pt x="8915" y="4529"/>
                  </a:lnTo>
                  <a:cubicBezTo>
                    <a:pt x="9856" y="1853"/>
                    <a:pt x="11612" y="192"/>
                    <a:pt x="13500" y="192"/>
                  </a:cubicBezTo>
                  <a:cubicBezTo>
                    <a:pt x="16411" y="192"/>
                    <a:pt x="18780" y="3982"/>
                    <a:pt x="18780" y="8640"/>
                  </a:cubicBezTo>
                  <a:cubicBezTo>
                    <a:pt x="18780" y="8701"/>
                    <a:pt x="18775" y="8761"/>
                    <a:pt x="18769" y="8820"/>
                  </a:cubicBezTo>
                  <a:cubicBezTo>
                    <a:pt x="18764" y="8885"/>
                    <a:pt x="18758" y="8950"/>
                    <a:pt x="18756" y="9017"/>
                  </a:cubicBezTo>
                  <a:lnTo>
                    <a:pt x="18753" y="9158"/>
                  </a:lnTo>
                  <a:lnTo>
                    <a:pt x="18837" y="9204"/>
                  </a:lnTo>
                  <a:cubicBezTo>
                    <a:pt x="20418" y="10086"/>
                    <a:pt x="21480" y="12464"/>
                    <a:pt x="21480" y="15120"/>
                  </a:cubicBezTo>
                  <a:cubicBezTo>
                    <a:pt x="21480" y="18587"/>
                    <a:pt x="19717" y="21408"/>
                    <a:pt x="17550" y="21408"/>
                  </a:cubicBezTo>
                  <a:close/>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solidFill>
              <a:srgbClr val="B5D400"/>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83" name="Group 3783"/>
          <p:cNvGrpSpPr/>
          <p:nvPr/>
        </p:nvGrpSpPr>
        <p:grpSpPr>
          <a:xfrm rot="73180">
            <a:off x="7247762" y="5551209"/>
            <a:ext cx="2124431" cy="1325692"/>
            <a:chOff x="0" y="0"/>
            <a:chExt cx="4248860" cy="2651382"/>
          </a:xfrm>
        </p:grpSpPr>
        <p:sp>
          <p:nvSpPr>
            <p:cNvPr id="3779" name="Shape 3779"/>
            <p:cNvSpPr/>
            <p:nvPr/>
          </p:nvSpPr>
          <p:spPr>
            <a:xfrm>
              <a:off x="22643" y="22643"/>
              <a:ext cx="4226218" cy="2628740"/>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8"/>
                  </a:cubicBezTo>
                  <a:cubicBezTo>
                    <a:pt x="19496" y="9765"/>
                    <a:pt x="19492" y="9761"/>
                    <a:pt x="19487" y="9756"/>
                  </a:cubicBezTo>
                  <a:cubicBezTo>
                    <a:pt x="19482" y="9752"/>
                    <a:pt x="19477" y="9747"/>
                    <a:pt x="19471" y="9743"/>
                  </a:cubicBezTo>
                  <a:cubicBezTo>
                    <a:pt x="19467"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7"/>
                  </a:cubicBezTo>
                  <a:cubicBezTo>
                    <a:pt x="19379" y="9663"/>
                    <a:pt x="19374" y="9658"/>
                    <a:pt x="19369" y="9654"/>
                  </a:cubicBezTo>
                  <a:cubicBezTo>
                    <a:pt x="19364" y="9651"/>
                    <a:pt x="19360" y="9647"/>
                    <a:pt x="19356" y="9643"/>
                  </a:cubicBezTo>
                  <a:cubicBezTo>
                    <a:pt x="19350" y="9638"/>
                    <a:pt x="19345" y="9633"/>
                    <a:pt x="19339" y="9628"/>
                  </a:cubicBezTo>
                  <a:cubicBezTo>
                    <a:pt x="19334" y="9624"/>
                    <a:pt x="19329" y="9620"/>
                    <a:pt x="19325" y="9616"/>
                  </a:cubicBezTo>
                  <a:cubicBezTo>
                    <a:pt x="19320" y="9613"/>
                    <a:pt x="19316" y="9609"/>
                    <a:pt x="19312" y="9606"/>
                  </a:cubicBezTo>
                  <a:cubicBezTo>
                    <a:pt x="19307" y="9601"/>
                    <a:pt x="19303" y="9597"/>
                    <a:pt x="19298" y="9593"/>
                  </a:cubicBezTo>
                  <a:cubicBezTo>
                    <a:pt x="19292" y="9588"/>
                    <a:pt x="19287" y="9583"/>
                    <a:pt x="19281" y="9578"/>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19"/>
                    <a:pt x="19207" y="9515"/>
                  </a:cubicBezTo>
                  <a:cubicBezTo>
                    <a:pt x="19203" y="9511"/>
                    <a:pt x="19200" y="9508"/>
                    <a:pt x="19196" y="9505"/>
                  </a:cubicBezTo>
                  <a:cubicBezTo>
                    <a:pt x="19190" y="9500"/>
                    <a:pt x="19185" y="9495"/>
                    <a:pt x="19180" y="9490"/>
                  </a:cubicBezTo>
                  <a:cubicBezTo>
                    <a:pt x="19174" y="9486"/>
                    <a:pt x="19169" y="9481"/>
                    <a:pt x="19163" y="9476"/>
                  </a:cubicBezTo>
                  <a:cubicBezTo>
                    <a:pt x="19159" y="9473"/>
                    <a:pt x="19155" y="9469"/>
                    <a:pt x="19151" y="9466"/>
                  </a:cubicBezTo>
                  <a:cubicBezTo>
                    <a:pt x="19146" y="9462"/>
                    <a:pt x="19141" y="9457"/>
                    <a:pt x="19136" y="9453"/>
                  </a:cubicBezTo>
                  <a:cubicBezTo>
                    <a:pt x="19131" y="9448"/>
                    <a:pt x="19126" y="9444"/>
                    <a:pt x="19120" y="9439"/>
                  </a:cubicBezTo>
                  <a:cubicBezTo>
                    <a:pt x="19115" y="9435"/>
                    <a:pt x="19110" y="9431"/>
                    <a:pt x="19106" y="9427"/>
                  </a:cubicBezTo>
                  <a:cubicBezTo>
                    <a:pt x="19101" y="9423"/>
                    <a:pt x="19097" y="9419"/>
                    <a:pt x="19093" y="9416"/>
                  </a:cubicBezTo>
                  <a:cubicBezTo>
                    <a:pt x="19088" y="9411"/>
                    <a:pt x="19083" y="9407"/>
                    <a:pt x="19077"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3" y="9219"/>
                    <a:pt x="18993" y="9125"/>
                    <a:pt x="18993" y="9027"/>
                  </a:cubicBezTo>
                  <a:cubicBezTo>
                    <a:pt x="18993" y="5838"/>
                    <a:pt x="17885" y="3065"/>
                    <a:pt x="16254" y="1647"/>
                  </a:cubicBezTo>
                  <a:cubicBezTo>
                    <a:pt x="16251" y="1645"/>
                    <a:pt x="16247" y="1642"/>
                    <a:pt x="16244" y="1639"/>
                  </a:cubicBezTo>
                  <a:cubicBezTo>
                    <a:pt x="16238" y="1633"/>
                    <a:pt x="16231" y="1628"/>
                    <a:pt x="16225" y="1622"/>
                  </a:cubicBezTo>
                  <a:cubicBezTo>
                    <a:pt x="16221" y="1619"/>
                    <a:pt x="16217" y="1616"/>
                    <a:pt x="16214" y="1613"/>
                  </a:cubicBezTo>
                  <a:cubicBezTo>
                    <a:pt x="16209" y="1608"/>
                    <a:pt x="16204" y="1604"/>
                    <a:pt x="16199" y="1599"/>
                  </a:cubicBezTo>
                  <a:cubicBezTo>
                    <a:pt x="16193" y="1594"/>
                    <a:pt x="16187" y="1590"/>
                    <a:pt x="16181" y="1584"/>
                  </a:cubicBezTo>
                  <a:cubicBezTo>
                    <a:pt x="16177" y="1581"/>
                    <a:pt x="16172" y="1576"/>
                    <a:pt x="16167" y="1573"/>
                  </a:cubicBezTo>
                  <a:cubicBezTo>
                    <a:pt x="16163" y="1569"/>
                    <a:pt x="16159" y="1565"/>
                    <a:pt x="16154" y="1561"/>
                  </a:cubicBezTo>
                  <a:cubicBezTo>
                    <a:pt x="16149" y="1557"/>
                    <a:pt x="16143" y="1552"/>
                    <a:pt x="16138" y="1547"/>
                  </a:cubicBezTo>
                  <a:cubicBezTo>
                    <a:pt x="16134" y="1543"/>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7"/>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3" y="1439"/>
                    <a:pt x="16008" y="1435"/>
                  </a:cubicBezTo>
                  <a:cubicBezTo>
                    <a:pt x="16003" y="1430"/>
                    <a:pt x="15997" y="1425"/>
                    <a:pt x="15992" y="1420"/>
                  </a:cubicBezTo>
                  <a:cubicBezTo>
                    <a:pt x="15987" y="1416"/>
                    <a:pt x="15982" y="1412"/>
                    <a:pt x="15977" y="1408"/>
                  </a:cubicBezTo>
                  <a:cubicBezTo>
                    <a:pt x="15973" y="1404"/>
                    <a:pt x="15970" y="1402"/>
                    <a:pt x="15966" y="1399"/>
                  </a:cubicBezTo>
                  <a:cubicBezTo>
                    <a:pt x="15960" y="1393"/>
                    <a:pt x="15954" y="1388"/>
                    <a:pt x="15948" y="1383"/>
                  </a:cubicBezTo>
                  <a:cubicBezTo>
                    <a:pt x="15944" y="1379"/>
                    <a:pt x="15940" y="1376"/>
                    <a:pt x="15936" y="1373"/>
                  </a:cubicBezTo>
                  <a:cubicBezTo>
                    <a:pt x="15931" y="1368"/>
                    <a:pt x="15926" y="1364"/>
                    <a:pt x="15921" y="1359"/>
                  </a:cubicBezTo>
                  <a:cubicBezTo>
                    <a:pt x="15915" y="1354"/>
                    <a:pt x="15909" y="1349"/>
                    <a:pt x="15903" y="1344"/>
                  </a:cubicBezTo>
                  <a:cubicBezTo>
                    <a:pt x="15899" y="1340"/>
                    <a:pt x="15894" y="1336"/>
                    <a:pt x="15890"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8"/>
                    <a:pt x="15822" y="1274"/>
                    <a:pt x="15816" y="1269"/>
                  </a:cubicBezTo>
                  <a:cubicBezTo>
                    <a:pt x="15812" y="1265"/>
                    <a:pt x="15808" y="1262"/>
                    <a:pt x="15804" y="1259"/>
                  </a:cubicBezTo>
                  <a:cubicBezTo>
                    <a:pt x="15800" y="1254"/>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7"/>
                    <a:pt x="15729" y="1193"/>
                  </a:cubicBezTo>
                  <a:cubicBezTo>
                    <a:pt x="15725" y="1189"/>
                    <a:pt x="15721" y="1186"/>
                    <a:pt x="15717" y="1182"/>
                  </a:cubicBezTo>
                  <a:cubicBezTo>
                    <a:pt x="15711" y="1178"/>
                    <a:pt x="15706" y="1173"/>
                    <a:pt x="15701" y="1169"/>
                  </a:cubicBezTo>
                  <a:cubicBezTo>
                    <a:pt x="15696" y="1165"/>
                    <a:pt x="15692" y="1162"/>
                    <a:pt x="15688" y="1158"/>
                  </a:cubicBezTo>
                  <a:cubicBezTo>
                    <a:pt x="15682" y="1152"/>
                    <a:pt x="15676"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1"/>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3"/>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2"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5"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5" y="20506"/>
                  </a:cubicBezTo>
                  <a:cubicBezTo>
                    <a:pt x="2410" y="20510"/>
                    <a:pt x="2415" y="20514"/>
                    <a:pt x="2420"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5"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5"/>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5"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solidFill>
              <a:srgbClr val="A27C00"/>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80" name="Shape 3780"/>
            <p:cNvSpPr/>
            <p:nvPr/>
          </p:nvSpPr>
          <p:spPr>
            <a:xfrm>
              <a:off x="0" y="0"/>
              <a:ext cx="4226212" cy="2628745"/>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9"/>
                  </a:cubicBezTo>
                  <a:cubicBezTo>
                    <a:pt x="19496" y="9765"/>
                    <a:pt x="19492" y="9761"/>
                    <a:pt x="19487" y="9756"/>
                  </a:cubicBezTo>
                  <a:cubicBezTo>
                    <a:pt x="19482" y="9752"/>
                    <a:pt x="19476" y="9747"/>
                    <a:pt x="19471" y="9743"/>
                  </a:cubicBezTo>
                  <a:cubicBezTo>
                    <a:pt x="19466"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8"/>
                  </a:cubicBezTo>
                  <a:cubicBezTo>
                    <a:pt x="19379" y="9663"/>
                    <a:pt x="19374" y="9658"/>
                    <a:pt x="19369" y="9654"/>
                  </a:cubicBezTo>
                  <a:cubicBezTo>
                    <a:pt x="19364" y="9651"/>
                    <a:pt x="19360" y="9647"/>
                    <a:pt x="19356" y="9644"/>
                  </a:cubicBezTo>
                  <a:cubicBezTo>
                    <a:pt x="19350" y="9638"/>
                    <a:pt x="19345" y="9634"/>
                    <a:pt x="19339" y="9628"/>
                  </a:cubicBezTo>
                  <a:cubicBezTo>
                    <a:pt x="19334" y="9624"/>
                    <a:pt x="19329" y="9620"/>
                    <a:pt x="19325" y="9616"/>
                  </a:cubicBezTo>
                  <a:cubicBezTo>
                    <a:pt x="19320" y="9613"/>
                    <a:pt x="19316" y="9609"/>
                    <a:pt x="19312" y="9606"/>
                  </a:cubicBezTo>
                  <a:cubicBezTo>
                    <a:pt x="19307" y="9602"/>
                    <a:pt x="19303" y="9597"/>
                    <a:pt x="19298" y="9593"/>
                  </a:cubicBezTo>
                  <a:cubicBezTo>
                    <a:pt x="19292" y="9588"/>
                    <a:pt x="19287" y="9583"/>
                    <a:pt x="19281" y="9579"/>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20"/>
                    <a:pt x="19207" y="9515"/>
                  </a:cubicBezTo>
                  <a:cubicBezTo>
                    <a:pt x="19203" y="9512"/>
                    <a:pt x="19200" y="9508"/>
                    <a:pt x="19196" y="9505"/>
                  </a:cubicBezTo>
                  <a:cubicBezTo>
                    <a:pt x="19190" y="9500"/>
                    <a:pt x="19185" y="9495"/>
                    <a:pt x="19180" y="9490"/>
                  </a:cubicBezTo>
                  <a:cubicBezTo>
                    <a:pt x="19174" y="9486"/>
                    <a:pt x="19169" y="9481"/>
                    <a:pt x="19163" y="9476"/>
                  </a:cubicBezTo>
                  <a:cubicBezTo>
                    <a:pt x="19159" y="9473"/>
                    <a:pt x="19155" y="9470"/>
                    <a:pt x="19151" y="9466"/>
                  </a:cubicBezTo>
                  <a:cubicBezTo>
                    <a:pt x="19146" y="9462"/>
                    <a:pt x="19141" y="9457"/>
                    <a:pt x="19136" y="9453"/>
                  </a:cubicBezTo>
                  <a:cubicBezTo>
                    <a:pt x="19131" y="9449"/>
                    <a:pt x="19126" y="9444"/>
                    <a:pt x="19120" y="9439"/>
                  </a:cubicBezTo>
                  <a:cubicBezTo>
                    <a:pt x="19115" y="9435"/>
                    <a:pt x="19110" y="9431"/>
                    <a:pt x="19106" y="9427"/>
                  </a:cubicBezTo>
                  <a:cubicBezTo>
                    <a:pt x="19101" y="9423"/>
                    <a:pt x="19097" y="9419"/>
                    <a:pt x="19093" y="9416"/>
                  </a:cubicBezTo>
                  <a:cubicBezTo>
                    <a:pt x="19088" y="9411"/>
                    <a:pt x="19083" y="9407"/>
                    <a:pt x="19078"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2" y="9219"/>
                    <a:pt x="18993" y="9125"/>
                    <a:pt x="18993" y="9027"/>
                  </a:cubicBezTo>
                  <a:cubicBezTo>
                    <a:pt x="18993" y="5838"/>
                    <a:pt x="17885" y="3065"/>
                    <a:pt x="16254" y="1647"/>
                  </a:cubicBezTo>
                  <a:cubicBezTo>
                    <a:pt x="16251" y="1645"/>
                    <a:pt x="16247" y="1642"/>
                    <a:pt x="16244" y="1639"/>
                  </a:cubicBezTo>
                  <a:cubicBezTo>
                    <a:pt x="16238" y="1634"/>
                    <a:pt x="16231" y="1628"/>
                    <a:pt x="16225" y="1622"/>
                  </a:cubicBezTo>
                  <a:cubicBezTo>
                    <a:pt x="16221" y="1619"/>
                    <a:pt x="16217" y="1616"/>
                    <a:pt x="16214" y="1613"/>
                  </a:cubicBezTo>
                  <a:cubicBezTo>
                    <a:pt x="16209" y="1608"/>
                    <a:pt x="16203" y="1604"/>
                    <a:pt x="16198" y="1599"/>
                  </a:cubicBezTo>
                  <a:cubicBezTo>
                    <a:pt x="16193" y="1595"/>
                    <a:pt x="16187" y="1590"/>
                    <a:pt x="16181" y="1585"/>
                  </a:cubicBezTo>
                  <a:cubicBezTo>
                    <a:pt x="16177" y="1581"/>
                    <a:pt x="16172" y="1577"/>
                    <a:pt x="16167" y="1573"/>
                  </a:cubicBezTo>
                  <a:cubicBezTo>
                    <a:pt x="16163" y="1569"/>
                    <a:pt x="16159" y="1565"/>
                    <a:pt x="16154" y="1562"/>
                  </a:cubicBezTo>
                  <a:cubicBezTo>
                    <a:pt x="16149" y="1557"/>
                    <a:pt x="16143" y="1552"/>
                    <a:pt x="16138" y="1547"/>
                  </a:cubicBezTo>
                  <a:cubicBezTo>
                    <a:pt x="16134" y="1544"/>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8"/>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2" y="1439"/>
                    <a:pt x="16008" y="1435"/>
                  </a:cubicBezTo>
                  <a:cubicBezTo>
                    <a:pt x="16003" y="1430"/>
                    <a:pt x="15997" y="1425"/>
                    <a:pt x="15992" y="1421"/>
                  </a:cubicBezTo>
                  <a:cubicBezTo>
                    <a:pt x="15987" y="1416"/>
                    <a:pt x="15982" y="1412"/>
                    <a:pt x="15977" y="1408"/>
                  </a:cubicBezTo>
                  <a:cubicBezTo>
                    <a:pt x="15973" y="1405"/>
                    <a:pt x="15970" y="1402"/>
                    <a:pt x="15966" y="1399"/>
                  </a:cubicBezTo>
                  <a:cubicBezTo>
                    <a:pt x="15960" y="1393"/>
                    <a:pt x="15954" y="1388"/>
                    <a:pt x="15948" y="1383"/>
                  </a:cubicBezTo>
                  <a:cubicBezTo>
                    <a:pt x="15944" y="1379"/>
                    <a:pt x="15940" y="1376"/>
                    <a:pt x="15936" y="1373"/>
                  </a:cubicBezTo>
                  <a:cubicBezTo>
                    <a:pt x="15931" y="1369"/>
                    <a:pt x="15926" y="1364"/>
                    <a:pt x="15921" y="1360"/>
                  </a:cubicBezTo>
                  <a:cubicBezTo>
                    <a:pt x="15915" y="1354"/>
                    <a:pt x="15909" y="1349"/>
                    <a:pt x="15903" y="1344"/>
                  </a:cubicBezTo>
                  <a:cubicBezTo>
                    <a:pt x="15899" y="1340"/>
                    <a:pt x="15894" y="1336"/>
                    <a:pt x="15889"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9"/>
                    <a:pt x="15822" y="1274"/>
                    <a:pt x="15816" y="1269"/>
                  </a:cubicBezTo>
                  <a:cubicBezTo>
                    <a:pt x="15812" y="1265"/>
                    <a:pt x="15808" y="1262"/>
                    <a:pt x="15804" y="1259"/>
                  </a:cubicBezTo>
                  <a:cubicBezTo>
                    <a:pt x="15800" y="1255"/>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8"/>
                    <a:pt x="15729" y="1193"/>
                  </a:cubicBezTo>
                  <a:cubicBezTo>
                    <a:pt x="15725" y="1190"/>
                    <a:pt x="15721" y="1186"/>
                    <a:pt x="15716" y="1182"/>
                  </a:cubicBezTo>
                  <a:cubicBezTo>
                    <a:pt x="15711" y="1178"/>
                    <a:pt x="15706" y="1173"/>
                    <a:pt x="15701" y="1169"/>
                  </a:cubicBezTo>
                  <a:cubicBezTo>
                    <a:pt x="15696" y="1165"/>
                    <a:pt x="15692" y="1162"/>
                    <a:pt x="15688" y="1158"/>
                  </a:cubicBezTo>
                  <a:cubicBezTo>
                    <a:pt x="15682" y="1152"/>
                    <a:pt x="15675"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2"/>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4"/>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2"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4"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4" y="20506"/>
                  </a:cubicBezTo>
                  <a:cubicBezTo>
                    <a:pt x="2409" y="20510"/>
                    <a:pt x="2414" y="20514"/>
                    <a:pt x="2419"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4"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6"/>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4"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gradFill flip="none" rotWithShape="1">
              <a:gsLst>
                <a:gs pos="0">
                  <a:srgbClr val="DD8000"/>
                </a:gs>
                <a:gs pos="46142">
                  <a:srgbClr val="E9A600"/>
                </a:gs>
                <a:gs pos="58151">
                  <a:srgbClr val="FFE139"/>
                </a:gs>
                <a:gs pos="77350">
                  <a:srgbClr val="B37E00"/>
                </a:gs>
              </a:gsLst>
              <a:lin ang="18339742" scaled="0"/>
            </a:gradFill>
            <a:ln w="12700" cap="flat">
              <a:noFill/>
              <a:miter lim="400000"/>
            </a:ln>
            <a:effectLst>
              <a:outerShdw blurRad="203200" dist="124127" dir="8992040" rotWithShape="0">
                <a:srgbClr val="000000">
                  <a:alpha val="9044"/>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81" name="Shape 3781"/>
            <p:cNvSpPr/>
            <p:nvPr/>
          </p:nvSpPr>
          <p:spPr>
            <a:xfrm>
              <a:off x="0" y="0"/>
              <a:ext cx="4080522" cy="2550321"/>
            </a:xfrm>
            <a:custGeom>
              <a:avLst/>
              <a:gdLst/>
              <a:ahLst/>
              <a:cxnLst>
                <a:cxn ang="0">
                  <a:pos x="wd2" y="hd2"/>
                </a:cxn>
                <a:cxn ang="5400000">
                  <a:pos x="wd2" y="hd2"/>
                </a:cxn>
                <a:cxn ang="10800000">
                  <a:pos x="wd2" y="hd2"/>
                </a:cxn>
                <a:cxn ang="16200000">
                  <a:pos x="wd2" y="hd2"/>
                </a:cxn>
              </a:cxnLst>
              <a:rect l="0" t="0" r="r" b="b"/>
              <a:pathLst>
                <a:path w="21600" h="21600" extrusionOk="0">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gradFill flip="none" rotWithShape="1">
              <a:gsLst>
                <a:gs pos="0">
                  <a:srgbClr val="FFC000"/>
                </a:gs>
                <a:gs pos="100000">
                  <a:srgbClr val="DB9800"/>
                </a:gs>
              </a:gsLst>
              <a:lin ang="18339742"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82" name="Shape 3782"/>
            <p:cNvSpPr/>
            <p:nvPr/>
          </p:nvSpPr>
          <p:spPr>
            <a:xfrm>
              <a:off x="0" y="0"/>
              <a:ext cx="4080522" cy="2550321"/>
            </a:xfrm>
            <a:custGeom>
              <a:avLst/>
              <a:gdLst/>
              <a:ahLst/>
              <a:cxnLst>
                <a:cxn ang="0">
                  <a:pos x="wd2" y="hd2"/>
                </a:cxn>
                <a:cxn ang="5400000">
                  <a:pos x="wd2" y="hd2"/>
                </a:cxn>
                <a:cxn ang="10800000">
                  <a:pos x="wd2" y="hd2"/>
                </a:cxn>
                <a:cxn ang="16200000">
                  <a:pos x="wd2" y="hd2"/>
                </a:cxn>
              </a:cxnLst>
              <a:rect l="0" t="0" r="r" b="b"/>
              <a:pathLst>
                <a:path w="21600" h="21600" extrusionOk="0">
                  <a:moveTo>
                    <a:pt x="17550" y="21408"/>
                  </a:moveTo>
                  <a:lnTo>
                    <a:pt x="4050" y="21408"/>
                  </a:lnTo>
                  <a:cubicBezTo>
                    <a:pt x="1883" y="21408"/>
                    <a:pt x="120" y="18587"/>
                    <a:pt x="120" y="15120"/>
                  </a:cubicBezTo>
                  <a:cubicBezTo>
                    <a:pt x="120" y="11653"/>
                    <a:pt x="1883" y="8832"/>
                    <a:pt x="4050" y="8832"/>
                  </a:cubicBezTo>
                  <a:cubicBezTo>
                    <a:pt x="4093" y="8832"/>
                    <a:pt x="4135" y="8841"/>
                    <a:pt x="4176" y="8850"/>
                  </a:cubicBezTo>
                  <a:cubicBezTo>
                    <a:pt x="4212" y="8858"/>
                    <a:pt x="4247" y="8865"/>
                    <a:pt x="4284" y="8869"/>
                  </a:cubicBezTo>
                  <a:lnTo>
                    <a:pt x="4374" y="8879"/>
                  </a:lnTo>
                  <a:lnTo>
                    <a:pt x="4404" y="8741"/>
                  </a:lnTo>
                  <a:cubicBezTo>
                    <a:pt x="4955" y="6211"/>
                    <a:pt x="6440" y="4512"/>
                    <a:pt x="8100" y="4512"/>
                  </a:cubicBezTo>
                  <a:cubicBezTo>
                    <a:pt x="8305" y="4512"/>
                    <a:pt x="8524" y="4547"/>
                    <a:pt x="8790" y="4623"/>
                  </a:cubicBezTo>
                  <a:lnTo>
                    <a:pt x="8873" y="4647"/>
                  </a:lnTo>
                  <a:lnTo>
                    <a:pt x="8915" y="4529"/>
                  </a:lnTo>
                  <a:cubicBezTo>
                    <a:pt x="9856" y="1853"/>
                    <a:pt x="11612" y="192"/>
                    <a:pt x="13500" y="192"/>
                  </a:cubicBezTo>
                  <a:cubicBezTo>
                    <a:pt x="16411" y="192"/>
                    <a:pt x="18780" y="3982"/>
                    <a:pt x="18780" y="8640"/>
                  </a:cubicBezTo>
                  <a:cubicBezTo>
                    <a:pt x="18780" y="8701"/>
                    <a:pt x="18775" y="8761"/>
                    <a:pt x="18769" y="8820"/>
                  </a:cubicBezTo>
                  <a:cubicBezTo>
                    <a:pt x="18764" y="8885"/>
                    <a:pt x="18758" y="8950"/>
                    <a:pt x="18756" y="9017"/>
                  </a:cubicBezTo>
                  <a:lnTo>
                    <a:pt x="18753" y="9158"/>
                  </a:lnTo>
                  <a:lnTo>
                    <a:pt x="18837" y="9204"/>
                  </a:lnTo>
                  <a:cubicBezTo>
                    <a:pt x="20418" y="10086"/>
                    <a:pt x="21480" y="12464"/>
                    <a:pt x="21480" y="15120"/>
                  </a:cubicBezTo>
                  <a:cubicBezTo>
                    <a:pt x="21480" y="18587"/>
                    <a:pt x="19717" y="21408"/>
                    <a:pt x="17550" y="21408"/>
                  </a:cubicBezTo>
                  <a:close/>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solidFill>
              <a:srgbClr val="FFD200"/>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87" name="Group 3787"/>
          <p:cNvGrpSpPr/>
          <p:nvPr/>
        </p:nvGrpSpPr>
        <p:grpSpPr>
          <a:xfrm>
            <a:off x="7968954" y="5925731"/>
            <a:ext cx="1012551" cy="1050011"/>
            <a:chOff x="0" y="0"/>
            <a:chExt cx="2025098" cy="2100019"/>
          </a:xfrm>
        </p:grpSpPr>
        <p:sp>
          <p:nvSpPr>
            <p:cNvPr id="3785" name="Shape 3785"/>
            <p:cNvSpPr/>
            <p:nvPr/>
          </p:nvSpPr>
          <p:spPr>
            <a:xfrm>
              <a:off x="0" y="0"/>
              <a:ext cx="1302664" cy="2100020"/>
            </a:xfrm>
            <a:custGeom>
              <a:avLst/>
              <a:gdLst/>
              <a:ahLst/>
              <a:cxnLst>
                <a:cxn ang="0">
                  <a:pos x="wd2" y="hd2"/>
                </a:cxn>
                <a:cxn ang="5400000">
                  <a:pos x="wd2" y="hd2"/>
                </a:cxn>
                <a:cxn ang="10800000">
                  <a:pos x="wd2" y="hd2"/>
                </a:cxn>
                <a:cxn ang="16200000">
                  <a:pos x="wd2" y="hd2"/>
                </a:cxn>
              </a:cxnLst>
              <a:rect l="0" t="0" r="r" b="b"/>
              <a:pathLst>
                <a:path w="21600" h="21600" extrusionOk="0">
                  <a:moveTo>
                    <a:pt x="12196" y="8842"/>
                  </a:moveTo>
                  <a:cubicBezTo>
                    <a:pt x="8523" y="8842"/>
                    <a:pt x="6615" y="6017"/>
                    <a:pt x="6615" y="3920"/>
                  </a:cubicBezTo>
                  <a:cubicBezTo>
                    <a:pt x="6615" y="1914"/>
                    <a:pt x="8523" y="1001"/>
                    <a:pt x="10581" y="1001"/>
                  </a:cubicBezTo>
                  <a:cubicBezTo>
                    <a:pt x="14397" y="1001"/>
                    <a:pt x="16456" y="4192"/>
                    <a:pt x="16456" y="6017"/>
                  </a:cubicBezTo>
                  <a:cubicBezTo>
                    <a:pt x="16456" y="8384"/>
                    <a:pt x="13372" y="8842"/>
                    <a:pt x="12196" y="8842"/>
                  </a:cubicBezTo>
                  <a:close/>
                  <a:moveTo>
                    <a:pt x="18658" y="17226"/>
                  </a:moveTo>
                  <a:cubicBezTo>
                    <a:pt x="18658" y="18956"/>
                    <a:pt x="15869" y="20323"/>
                    <a:pt x="11900" y="20323"/>
                  </a:cubicBezTo>
                  <a:cubicBezTo>
                    <a:pt x="7052" y="20323"/>
                    <a:pt x="3967" y="18956"/>
                    <a:pt x="3967" y="16950"/>
                  </a:cubicBezTo>
                  <a:cubicBezTo>
                    <a:pt x="3967" y="14947"/>
                    <a:pt x="6908" y="14306"/>
                    <a:pt x="7782" y="14035"/>
                  </a:cubicBezTo>
                  <a:cubicBezTo>
                    <a:pt x="9699" y="13670"/>
                    <a:pt x="12196" y="13581"/>
                    <a:pt x="12633" y="13581"/>
                  </a:cubicBezTo>
                  <a:lnTo>
                    <a:pt x="13665" y="13581"/>
                  </a:lnTo>
                  <a:cubicBezTo>
                    <a:pt x="17187" y="15130"/>
                    <a:pt x="18658" y="15766"/>
                    <a:pt x="18658" y="17226"/>
                  </a:cubicBezTo>
                  <a:close/>
                  <a:moveTo>
                    <a:pt x="21600" y="0"/>
                  </a:moveTo>
                  <a:lnTo>
                    <a:pt x="12489" y="0"/>
                  </a:lnTo>
                  <a:cubicBezTo>
                    <a:pt x="6026" y="0"/>
                    <a:pt x="2791" y="2550"/>
                    <a:pt x="2791" y="5287"/>
                  </a:cubicBezTo>
                  <a:cubicBezTo>
                    <a:pt x="2791" y="7383"/>
                    <a:pt x="5438" y="9661"/>
                    <a:pt x="10137" y="9661"/>
                  </a:cubicBezTo>
                  <a:lnTo>
                    <a:pt x="11313" y="9661"/>
                  </a:lnTo>
                  <a:cubicBezTo>
                    <a:pt x="11162" y="9932"/>
                    <a:pt x="10725" y="10391"/>
                    <a:pt x="10725" y="10844"/>
                  </a:cubicBezTo>
                  <a:cubicBezTo>
                    <a:pt x="10725" y="11757"/>
                    <a:pt x="11313" y="12122"/>
                    <a:pt x="12045" y="12669"/>
                  </a:cubicBezTo>
                  <a:cubicBezTo>
                    <a:pt x="9992" y="12758"/>
                    <a:pt x="6168" y="13033"/>
                    <a:pt x="3379" y="14123"/>
                  </a:cubicBezTo>
                  <a:cubicBezTo>
                    <a:pt x="731" y="15130"/>
                    <a:pt x="0" y="16495"/>
                    <a:pt x="0" y="17497"/>
                  </a:cubicBezTo>
                  <a:cubicBezTo>
                    <a:pt x="0" y="19593"/>
                    <a:pt x="3086" y="21600"/>
                    <a:pt x="9699" y="21600"/>
                  </a:cubicBezTo>
                  <a:cubicBezTo>
                    <a:pt x="17633" y="21600"/>
                    <a:pt x="21449" y="18863"/>
                    <a:pt x="21449" y="16220"/>
                  </a:cubicBezTo>
                  <a:cubicBezTo>
                    <a:pt x="21449" y="14306"/>
                    <a:pt x="19835" y="13305"/>
                    <a:pt x="17776" y="12210"/>
                  </a:cubicBezTo>
                  <a:lnTo>
                    <a:pt x="16162" y="11481"/>
                  </a:lnTo>
                  <a:cubicBezTo>
                    <a:pt x="15573" y="11210"/>
                    <a:pt x="14986" y="10844"/>
                    <a:pt x="14986" y="10208"/>
                  </a:cubicBezTo>
                  <a:cubicBezTo>
                    <a:pt x="14986" y="9567"/>
                    <a:pt x="15718" y="9024"/>
                    <a:pt x="16456" y="8749"/>
                  </a:cubicBezTo>
                  <a:cubicBezTo>
                    <a:pt x="18365" y="7837"/>
                    <a:pt x="20272" y="6835"/>
                    <a:pt x="20272" y="4828"/>
                  </a:cubicBezTo>
                  <a:cubicBezTo>
                    <a:pt x="20272" y="2915"/>
                    <a:pt x="18365" y="1824"/>
                    <a:pt x="17338" y="1277"/>
                  </a:cubicBezTo>
                  <a:lnTo>
                    <a:pt x="19835" y="1277"/>
                  </a:lnTo>
                  <a:cubicBezTo>
                    <a:pt x="19835" y="1277"/>
                    <a:pt x="21600" y="0"/>
                    <a:pt x="21600" y="0"/>
                  </a:cubicBezTo>
                  <a:close/>
                </a:path>
              </a:pathLst>
            </a:custGeom>
            <a:solidFill>
              <a:srgbClr val="FFFFFF">
                <a:alpha val="45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86" name="Shape 3786"/>
            <p:cNvSpPr/>
            <p:nvPr/>
          </p:nvSpPr>
          <p:spPr>
            <a:xfrm>
              <a:off x="1316449" y="621656"/>
              <a:ext cx="708650" cy="708650"/>
            </a:xfrm>
            <a:custGeom>
              <a:avLst/>
              <a:gdLst/>
              <a:ahLst/>
              <a:cxnLst>
                <a:cxn ang="0">
                  <a:pos x="wd2" y="hd2"/>
                </a:cxn>
                <a:cxn ang="5400000">
                  <a:pos x="wd2" y="hd2"/>
                </a:cxn>
                <a:cxn ang="10800000">
                  <a:pos x="wd2" y="hd2"/>
                </a:cxn>
                <a:cxn ang="16200000">
                  <a:pos x="wd2" y="hd2"/>
                </a:cxn>
              </a:cxnLst>
              <a:rect l="0" t="0" r="r" b="b"/>
              <a:pathLst>
                <a:path w="21600" h="21600" extrusionOk="0">
                  <a:moveTo>
                    <a:pt x="13504" y="8096"/>
                  </a:moveTo>
                  <a:lnTo>
                    <a:pt x="13504" y="0"/>
                  </a:lnTo>
                  <a:lnTo>
                    <a:pt x="8096" y="0"/>
                  </a:lnTo>
                  <a:lnTo>
                    <a:pt x="8096" y="8096"/>
                  </a:lnTo>
                  <a:lnTo>
                    <a:pt x="0" y="8096"/>
                  </a:lnTo>
                  <a:lnTo>
                    <a:pt x="0" y="13504"/>
                  </a:lnTo>
                  <a:lnTo>
                    <a:pt x="8096" y="13504"/>
                  </a:lnTo>
                  <a:lnTo>
                    <a:pt x="8096" y="21600"/>
                  </a:lnTo>
                  <a:lnTo>
                    <a:pt x="13504" y="21600"/>
                  </a:lnTo>
                  <a:lnTo>
                    <a:pt x="13504" y="13504"/>
                  </a:lnTo>
                  <a:lnTo>
                    <a:pt x="21600" y="13504"/>
                  </a:lnTo>
                  <a:lnTo>
                    <a:pt x="21600" y="8096"/>
                  </a:lnTo>
                  <a:cubicBezTo>
                    <a:pt x="21600" y="8096"/>
                    <a:pt x="13504" y="8096"/>
                    <a:pt x="13504" y="8096"/>
                  </a:cubicBezTo>
                  <a:close/>
                </a:path>
              </a:pathLst>
            </a:custGeom>
            <a:solidFill>
              <a:srgbClr val="FFFFFF">
                <a:alpha val="45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791" name="Group 3791"/>
          <p:cNvGrpSpPr/>
          <p:nvPr/>
        </p:nvGrpSpPr>
        <p:grpSpPr>
          <a:xfrm rot="837123">
            <a:off x="5568825" y="4284476"/>
            <a:ext cx="766539" cy="737891"/>
            <a:chOff x="0" y="0"/>
            <a:chExt cx="1533076" cy="1475779"/>
          </a:xfrm>
        </p:grpSpPr>
        <p:sp>
          <p:nvSpPr>
            <p:cNvPr id="3788" name="Shape 3788"/>
            <p:cNvSpPr/>
            <p:nvPr/>
          </p:nvSpPr>
          <p:spPr>
            <a:xfrm>
              <a:off x="21258" y="488937"/>
              <a:ext cx="328007" cy="9868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FFFFFF">
                <a:alpha val="45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89" name="Shape 3789"/>
            <p:cNvSpPr/>
            <p:nvPr/>
          </p:nvSpPr>
          <p:spPr>
            <a:xfrm>
              <a:off x="531453" y="446420"/>
              <a:ext cx="1001624" cy="1010011"/>
            </a:xfrm>
            <a:custGeom>
              <a:avLst/>
              <a:gdLst/>
              <a:ahLst/>
              <a:cxnLst>
                <a:cxn ang="0">
                  <a:pos x="wd2" y="hd2"/>
                </a:cxn>
                <a:cxn ang="5400000">
                  <a:pos x="wd2" y="hd2"/>
                </a:cxn>
                <a:cxn ang="10800000">
                  <a:pos x="wd2" y="hd2"/>
                </a:cxn>
                <a:cxn ang="16200000">
                  <a:pos x="wd2" y="hd2"/>
                </a:cxn>
              </a:cxnLst>
              <a:rect l="0" t="0" r="r" b="b"/>
              <a:pathLst>
                <a:path w="21600" h="21600" extrusionOk="0">
                  <a:moveTo>
                    <a:pt x="13454" y="0"/>
                  </a:moveTo>
                  <a:cubicBezTo>
                    <a:pt x="9695" y="0"/>
                    <a:pt x="8017" y="2051"/>
                    <a:pt x="7077" y="3486"/>
                  </a:cubicBezTo>
                  <a:lnTo>
                    <a:pt x="7077" y="3555"/>
                  </a:lnTo>
                  <a:lnTo>
                    <a:pt x="7030" y="3555"/>
                  </a:lnTo>
                  <a:cubicBezTo>
                    <a:pt x="7043" y="3532"/>
                    <a:pt x="7063" y="3509"/>
                    <a:pt x="7077" y="3486"/>
                  </a:cubicBezTo>
                  <a:lnTo>
                    <a:pt x="7077" y="495"/>
                  </a:lnTo>
                  <a:lnTo>
                    <a:pt x="0" y="495"/>
                  </a:lnTo>
                  <a:cubicBezTo>
                    <a:pt x="95" y="2476"/>
                    <a:pt x="0" y="21600"/>
                    <a:pt x="0" y="21600"/>
                  </a:cubicBezTo>
                  <a:lnTo>
                    <a:pt x="7077" y="21600"/>
                  </a:lnTo>
                  <a:lnTo>
                    <a:pt x="7077" y="9814"/>
                  </a:lnTo>
                  <a:cubicBezTo>
                    <a:pt x="7077" y="9181"/>
                    <a:pt x="7125" y="8554"/>
                    <a:pt x="7312" y="8103"/>
                  </a:cubicBezTo>
                  <a:cubicBezTo>
                    <a:pt x="7824" y="6841"/>
                    <a:pt x="8986" y="5537"/>
                    <a:pt x="10941" y="5537"/>
                  </a:cubicBezTo>
                  <a:cubicBezTo>
                    <a:pt x="13502" y="5537"/>
                    <a:pt x="14525" y="7473"/>
                    <a:pt x="14525" y="10309"/>
                  </a:cubicBezTo>
                  <a:lnTo>
                    <a:pt x="14525" y="21600"/>
                  </a:lnTo>
                  <a:lnTo>
                    <a:pt x="21600" y="21600"/>
                  </a:lnTo>
                  <a:lnTo>
                    <a:pt x="21600" y="9497"/>
                  </a:lnTo>
                  <a:cubicBezTo>
                    <a:pt x="21600" y="3015"/>
                    <a:pt x="18110" y="0"/>
                    <a:pt x="13454" y="0"/>
                  </a:cubicBezTo>
                  <a:close/>
                </a:path>
              </a:pathLst>
            </a:custGeom>
            <a:solidFill>
              <a:srgbClr val="FFFFFF">
                <a:alpha val="45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0" name="Shape 3790"/>
            <p:cNvSpPr/>
            <p:nvPr/>
          </p:nvSpPr>
          <p:spPr>
            <a:xfrm>
              <a:off x="0" y="0"/>
              <a:ext cx="369112" cy="341045"/>
            </a:xfrm>
            <a:custGeom>
              <a:avLst/>
              <a:gdLst/>
              <a:ahLst/>
              <a:cxnLst>
                <a:cxn ang="0">
                  <a:pos x="wd2" y="hd2"/>
                </a:cxn>
                <a:cxn ang="5400000">
                  <a:pos x="wd2" y="hd2"/>
                </a:cxn>
                <a:cxn ang="10800000">
                  <a:pos x="wd2" y="hd2"/>
                </a:cxn>
                <a:cxn ang="16200000">
                  <a:pos x="wd2" y="hd2"/>
                </a:cxn>
              </a:cxnLst>
              <a:rect l="0" t="0" r="r" b="b"/>
              <a:pathLst>
                <a:path w="21600" h="21600" extrusionOk="0">
                  <a:moveTo>
                    <a:pt x="10866" y="0"/>
                  </a:moveTo>
                  <a:cubicBezTo>
                    <a:pt x="4296" y="0"/>
                    <a:pt x="0" y="4665"/>
                    <a:pt x="0" y="10797"/>
                  </a:cubicBezTo>
                  <a:cubicBezTo>
                    <a:pt x="0" y="16798"/>
                    <a:pt x="4174" y="21600"/>
                    <a:pt x="10613" y="21600"/>
                  </a:cubicBezTo>
                  <a:lnTo>
                    <a:pt x="10739" y="21600"/>
                  </a:lnTo>
                  <a:cubicBezTo>
                    <a:pt x="17436" y="21600"/>
                    <a:pt x="21600" y="16798"/>
                    <a:pt x="21600" y="10797"/>
                  </a:cubicBezTo>
                  <a:cubicBezTo>
                    <a:pt x="21474" y="4665"/>
                    <a:pt x="17436" y="0"/>
                    <a:pt x="10866" y="0"/>
                  </a:cubicBezTo>
                  <a:close/>
                </a:path>
              </a:pathLst>
            </a:custGeom>
            <a:solidFill>
              <a:srgbClr val="FFFFFF">
                <a:alpha val="45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3792" name="Shape 3792"/>
          <p:cNvSpPr/>
          <p:nvPr/>
        </p:nvSpPr>
        <p:spPr>
          <a:xfrm>
            <a:off x="6679890" y="5241963"/>
            <a:ext cx="610401" cy="495837"/>
          </a:xfrm>
          <a:custGeom>
            <a:avLst/>
            <a:gdLst/>
            <a:ahLst/>
            <a:cxnLst>
              <a:cxn ang="0">
                <a:pos x="wd2" y="hd2"/>
              </a:cxn>
              <a:cxn ang="5400000">
                <a:pos x="wd2" y="hd2"/>
              </a:cxn>
              <a:cxn ang="10800000">
                <a:pos x="wd2" y="hd2"/>
              </a:cxn>
              <a:cxn ang="16200000">
                <a:pos x="wd2" y="hd2"/>
              </a:cxn>
            </a:cxnLst>
            <a:rect l="0" t="0" r="r" b="b"/>
            <a:pathLst>
              <a:path w="21600" h="21600" extrusionOk="0">
                <a:moveTo>
                  <a:pt x="21600" y="2553"/>
                </a:moveTo>
                <a:cubicBezTo>
                  <a:pt x="20809" y="2986"/>
                  <a:pt x="19952" y="3286"/>
                  <a:pt x="19056" y="3416"/>
                </a:cubicBezTo>
                <a:cubicBezTo>
                  <a:pt x="19972" y="2740"/>
                  <a:pt x="20671" y="1670"/>
                  <a:pt x="21007" y="395"/>
                </a:cubicBezTo>
                <a:cubicBezTo>
                  <a:pt x="20150" y="1020"/>
                  <a:pt x="19201" y="1476"/>
                  <a:pt x="18186" y="1717"/>
                </a:cubicBezTo>
                <a:cubicBezTo>
                  <a:pt x="17382" y="663"/>
                  <a:pt x="16228" y="0"/>
                  <a:pt x="14956" y="0"/>
                </a:cubicBezTo>
                <a:cubicBezTo>
                  <a:pt x="12510" y="0"/>
                  <a:pt x="10527" y="2442"/>
                  <a:pt x="10527" y="5452"/>
                </a:cubicBezTo>
                <a:cubicBezTo>
                  <a:pt x="10527" y="5882"/>
                  <a:pt x="10566" y="6294"/>
                  <a:pt x="10640" y="6694"/>
                </a:cubicBezTo>
                <a:cubicBezTo>
                  <a:pt x="6954" y="6464"/>
                  <a:pt x="3692" y="4298"/>
                  <a:pt x="1504" y="996"/>
                </a:cubicBezTo>
                <a:cubicBezTo>
                  <a:pt x="1120" y="1799"/>
                  <a:pt x="903" y="2740"/>
                  <a:pt x="903" y="3740"/>
                </a:cubicBezTo>
                <a:cubicBezTo>
                  <a:pt x="903" y="5631"/>
                  <a:pt x="1687" y="7302"/>
                  <a:pt x="2874" y="8274"/>
                </a:cubicBezTo>
                <a:cubicBezTo>
                  <a:pt x="2148" y="8252"/>
                  <a:pt x="1470" y="8001"/>
                  <a:pt x="871" y="7593"/>
                </a:cubicBezTo>
                <a:lnTo>
                  <a:pt x="871" y="7659"/>
                </a:lnTo>
                <a:cubicBezTo>
                  <a:pt x="871" y="10304"/>
                  <a:pt x="2400" y="12512"/>
                  <a:pt x="4423" y="13015"/>
                </a:cubicBezTo>
                <a:cubicBezTo>
                  <a:pt x="4053" y="13137"/>
                  <a:pt x="3658" y="13201"/>
                  <a:pt x="3257" y="13201"/>
                </a:cubicBezTo>
                <a:cubicBezTo>
                  <a:pt x="2972" y="13201"/>
                  <a:pt x="2697" y="13169"/>
                  <a:pt x="2420" y="13104"/>
                </a:cubicBezTo>
                <a:cubicBezTo>
                  <a:pt x="2987" y="15271"/>
                  <a:pt x="4619" y="16845"/>
                  <a:pt x="6559" y="16893"/>
                </a:cubicBezTo>
                <a:cubicBezTo>
                  <a:pt x="5042" y="18354"/>
                  <a:pt x="3130" y="19222"/>
                  <a:pt x="1055" y="19222"/>
                </a:cubicBezTo>
                <a:cubicBezTo>
                  <a:pt x="698" y="19222"/>
                  <a:pt x="349" y="19198"/>
                  <a:pt x="0" y="19149"/>
                </a:cubicBezTo>
                <a:cubicBezTo>
                  <a:pt x="1964" y="20699"/>
                  <a:pt x="4291" y="21600"/>
                  <a:pt x="6795" y="21600"/>
                </a:cubicBezTo>
                <a:cubicBezTo>
                  <a:pt x="14943" y="21600"/>
                  <a:pt x="19399" y="13291"/>
                  <a:pt x="19399" y="6085"/>
                </a:cubicBezTo>
                <a:lnTo>
                  <a:pt x="19385" y="5380"/>
                </a:lnTo>
                <a:cubicBezTo>
                  <a:pt x="20255" y="4609"/>
                  <a:pt x="21007" y="3651"/>
                  <a:pt x="21600" y="2553"/>
                </a:cubicBezTo>
                <a:close/>
              </a:path>
            </a:pathLst>
          </a:custGeom>
          <a:solidFill>
            <a:srgbClr val="FFFFFF"/>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3" name="Shape 3793"/>
          <p:cNvSpPr/>
          <p:nvPr/>
        </p:nvSpPr>
        <p:spPr>
          <a:xfrm>
            <a:off x="8395851" y="4684421"/>
            <a:ext cx="398943" cy="737891"/>
          </a:xfrm>
          <a:custGeom>
            <a:avLst/>
            <a:gdLst/>
            <a:ahLst/>
            <a:cxnLst>
              <a:cxn ang="0">
                <a:pos x="wd2" y="hd2"/>
              </a:cxn>
              <a:cxn ang="5400000">
                <a:pos x="wd2" y="hd2"/>
              </a:cxn>
              <a:cxn ang="10800000">
                <a:pos x="wd2" y="hd2"/>
              </a:cxn>
              <a:cxn ang="16200000">
                <a:pos x="wd2" y="hd2"/>
              </a:cxn>
            </a:cxnLst>
            <a:rect l="0" t="0" r="r" b="b"/>
            <a:pathLst>
              <a:path w="21600" h="21600" extrusionOk="0">
                <a:moveTo>
                  <a:pt x="20789" y="4"/>
                </a:moveTo>
                <a:lnTo>
                  <a:pt x="15607" y="0"/>
                </a:lnTo>
                <a:cubicBezTo>
                  <a:pt x="9787" y="0"/>
                  <a:pt x="6024" y="2087"/>
                  <a:pt x="6024" y="5316"/>
                </a:cubicBezTo>
                <a:lnTo>
                  <a:pt x="6024" y="7767"/>
                </a:lnTo>
                <a:lnTo>
                  <a:pt x="814" y="7767"/>
                </a:lnTo>
                <a:cubicBezTo>
                  <a:pt x="365" y="7767"/>
                  <a:pt x="0" y="7964"/>
                  <a:pt x="0" y="8207"/>
                </a:cubicBezTo>
                <a:lnTo>
                  <a:pt x="0" y="11759"/>
                </a:lnTo>
                <a:cubicBezTo>
                  <a:pt x="0" y="12002"/>
                  <a:pt x="365" y="12199"/>
                  <a:pt x="814" y="12199"/>
                </a:cubicBezTo>
                <a:lnTo>
                  <a:pt x="6024" y="12199"/>
                </a:lnTo>
                <a:lnTo>
                  <a:pt x="6024" y="21160"/>
                </a:lnTo>
                <a:cubicBezTo>
                  <a:pt x="6024" y="21403"/>
                  <a:pt x="6389" y="21600"/>
                  <a:pt x="6840" y="21600"/>
                </a:cubicBezTo>
                <a:lnTo>
                  <a:pt x="13634" y="21600"/>
                </a:lnTo>
                <a:cubicBezTo>
                  <a:pt x="14085" y="21600"/>
                  <a:pt x="14450" y="21403"/>
                  <a:pt x="14450" y="21160"/>
                </a:cubicBezTo>
                <a:lnTo>
                  <a:pt x="14450" y="12199"/>
                </a:lnTo>
                <a:lnTo>
                  <a:pt x="20541" y="12199"/>
                </a:lnTo>
                <a:cubicBezTo>
                  <a:pt x="20990" y="12199"/>
                  <a:pt x="21355" y="12002"/>
                  <a:pt x="21355" y="11759"/>
                </a:cubicBezTo>
                <a:lnTo>
                  <a:pt x="21358" y="8207"/>
                </a:lnTo>
                <a:cubicBezTo>
                  <a:pt x="21358" y="8091"/>
                  <a:pt x="21271" y="7979"/>
                  <a:pt x="21119" y="7896"/>
                </a:cubicBezTo>
                <a:cubicBezTo>
                  <a:pt x="20968" y="7813"/>
                  <a:pt x="20759" y="7767"/>
                  <a:pt x="20543" y="7767"/>
                </a:cubicBezTo>
                <a:lnTo>
                  <a:pt x="14450" y="7767"/>
                </a:lnTo>
                <a:lnTo>
                  <a:pt x="14450" y="5689"/>
                </a:lnTo>
                <a:cubicBezTo>
                  <a:pt x="14450" y="4690"/>
                  <a:pt x="14891" y="4184"/>
                  <a:pt x="17295" y="4184"/>
                </a:cubicBezTo>
                <a:lnTo>
                  <a:pt x="20786" y="4182"/>
                </a:lnTo>
                <a:cubicBezTo>
                  <a:pt x="21236" y="4182"/>
                  <a:pt x="21600" y="3985"/>
                  <a:pt x="21600" y="3742"/>
                </a:cubicBezTo>
                <a:lnTo>
                  <a:pt x="21600" y="445"/>
                </a:lnTo>
                <a:cubicBezTo>
                  <a:pt x="21600" y="201"/>
                  <a:pt x="21236" y="6"/>
                  <a:pt x="20789" y="4"/>
                </a:cubicBezTo>
                <a:close/>
              </a:path>
            </a:pathLst>
          </a:custGeom>
          <a:solidFill>
            <a:srgbClr val="C1C6CA"/>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4" name="Shape 3794"/>
          <p:cNvSpPr/>
          <p:nvPr/>
        </p:nvSpPr>
        <p:spPr>
          <a:xfrm rot="1495159">
            <a:off x="7133781" y="4229814"/>
            <a:ext cx="472048" cy="340071"/>
          </a:xfrm>
          <a:custGeom>
            <a:avLst/>
            <a:gdLst/>
            <a:ahLst/>
            <a:cxnLst>
              <a:cxn ang="0">
                <a:pos x="wd2" y="hd2"/>
              </a:cxn>
              <a:cxn ang="5400000">
                <a:pos x="wd2" y="hd2"/>
              </a:cxn>
              <a:cxn ang="10800000">
                <a:pos x="wd2" y="hd2"/>
              </a:cxn>
              <a:cxn ang="16200000">
                <a:pos x="wd2" y="hd2"/>
              </a:cxn>
            </a:cxnLst>
            <a:rect l="0" t="0" r="r" b="b"/>
            <a:pathLst>
              <a:path w="21600" h="20860" extrusionOk="0">
                <a:moveTo>
                  <a:pt x="8079" y="16209"/>
                </a:moveTo>
                <a:lnTo>
                  <a:pt x="8079" y="3321"/>
                </a:lnTo>
                <a:lnTo>
                  <a:pt x="15370" y="9765"/>
                </a:lnTo>
                <a:cubicBezTo>
                  <a:pt x="15370" y="9765"/>
                  <a:pt x="8079" y="16209"/>
                  <a:pt x="8079" y="16209"/>
                </a:cubicBezTo>
                <a:close/>
                <a:moveTo>
                  <a:pt x="18371" y="185"/>
                </a:moveTo>
                <a:cubicBezTo>
                  <a:pt x="18371" y="185"/>
                  <a:pt x="9076" y="-231"/>
                  <a:pt x="3229" y="185"/>
                </a:cubicBezTo>
                <a:cubicBezTo>
                  <a:pt x="1391" y="316"/>
                  <a:pt x="0" y="2124"/>
                  <a:pt x="0" y="4515"/>
                </a:cubicBezTo>
                <a:lnTo>
                  <a:pt x="0" y="16123"/>
                </a:lnTo>
                <a:cubicBezTo>
                  <a:pt x="0" y="18514"/>
                  <a:pt x="1151" y="20088"/>
                  <a:pt x="3229" y="20452"/>
                </a:cubicBezTo>
                <a:cubicBezTo>
                  <a:pt x="8461" y="21369"/>
                  <a:pt x="18371" y="20452"/>
                  <a:pt x="18371" y="20452"/>
                </a:cubicBezTo>
                <a:cubicBezTo>
                  <a:pt x="20155" y="20452"/>
                  <a:pt x="21600" y="18514"/>
                  <a:pt x="21600" y="16123"/>
                </a:cubicBezTo>
                <a:lnTo>
                  <a:pt x="21600" y="4515"/>
                </a:lnTo>
                <a:cubicBezTo>
                  <a:pt x="21600" y="2124"/>
                  <a:pt x="20155" y="185"/>
                  <a:pt x="18371" y="185"/>
                </a:cubicBezTo>
                <a:close/>
              </a:path>
            </a:pathLst>
          </a:custGeom>
          <a:solidFill>
            <a:srgbClr val="F62400"/>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nvGrpSpPr>
          <p:cNvPr id="3801" name="Group 3801"/>
          <p:cNvGrpSpPr/>
          <p:nvPr/>
        </p:nvGrpSpPr>
        <p:grpSpPr>
          <a:xfrm>
            <a:off x="5436921" y="5769167"/>
            <a:ext cx="876425" cy="934140"/>
            <a:chOff x="0" y="0"/>
            <a:chExt cx="1752850" cy="1868278"/>
          </a:xfrm>
        </p:grpSpPr>
        <p:sp>
          <p:nvSpPr>
            <p:cNvPr id="3795" name="Shape 3795"/>
            <p:cNvSpPr/>
            <p:nvPr/>
          </p:nvSpPr>
          <p:spPr>
            <a:xfrm rot="20171406">
              <a:off x="26303" y="428746"/>
              <a:ext cx="347449" cy="2035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00" y="0"/>
                  </a:lnTo>
                  <a:cubicBezTo>
                    <a:pt x="1791" y="0"/>
                    <a:pt x="0" y="3056"/>
                    <a:pt x="0" y="6826"/>
                  </a:cubicBezTo>
                  <a:lnTo>
                    <a:pt x="0" y="21600"/>
                  </a:lnTo>
                  <a:lnTo>
                    <a:pt x="21600" y="21600"/>
                  </a:lnTo>
                  <a:cubicBezTo>
                    <a:pt x="21600" y="21600"/>
                    <a:pt x="21600" y="0"/>
                    <a:pt x="21600" y="0"/>
                  </a:cubicBezTo>
                  <a:close/>
                </a:path>
              </a:pathLst>
            </a:custGeom>
            <a:solidFill>
              <a:srgbClr val="FFFFFF">
                <a:alpha val="4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6" name="Shape 3796"/>
            <p:cNvSpPr/>
            <p:nvPr/>
          </p:nvSpPr>
          <p:spPr>
            <a:xfrm rot="20171406">
              <a:off x="444819" y="245108"/>
              <a:ext cx="342752" cy="2035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FFFFFF">
                <a:alpha val="4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7" name="Shape 3797"/>
            <p:cNvSpPr/>
            <p:nvPr/>
          </p:nvSpPr>
          <p:spPr>
            <a:xfrm rot="20171406">
              <a:off x="863135" y="60522"/>
              <a:ext cx="342752" cy="203560"/>
            </a:xfrm>
            <a:custGeom>
              <a:avLst/>
              <a:gdLst/>
              <a:ahLst/>
              <a:cxnLst>
                <a:cxn ang="0">
                  <a:pos x="wd2" y="hd2"/>
                </a:cxn>
                <a:cxn ang="5400000">
                  <a:pos x="wd2" y="hd2"/>
                </a:cxn>
                <a:cxn ang="10800000">
                  <a:pos x="wd2" y="hd2"/>
                </a:cxn>
                <a:cxn ang="16200000">
                  <a:pos x="wd2" y="hd2"/>
                </a:cxn>
              </a:cxnLst>
              <a:rect l="0" t="0" r="r" b="b"/>
              <a:pathLst>
                <a:path w="21600" h="21600" extrusionOk="0">
                  <a:moveTo>
                    <a:pt x="17545" y="0"/>
                  </a:moveTo>
                  <a:lnTo>
                    <a:pt x="0" y="0"/>
                  </a:lnTo>
                  <a:lnTo>
                    <a:pt x="0" y="21600"/>
                  </a:lnTo>
                  <a:lnTo>
                    <a:pt x="21600" y="21600"/>
                  </a:lnTo>
                  <a:lnTo>
                    <a:pt x="21600" y="6826"/>
                  </a:lnTo>
                  <a:cubicBezTo>
                    <a:pt x="21600" y="3056"/>
                    <a:pt x="19784" y="0"/>
                    <a:pt x="17545" y="0"/>
                  </a:cubicBezTo>
                  <a:close/>
                </a:path>
              </a:pathLst>
            </a:custGeom>
            <a:solidFill>
              <a:srgbClr val="FFFFFF">
                <a:alpha val="4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8" name="Shape 3798"/>
            <p:cNvSpPr/>
            <p:nvPr/>
          </p:nvSpPr>
          <p:spPr>
            <a:xfrm rot="20171406">
              <a:off x="525020" y="846961"/>
              <a:ext cx="472500" cy="468601"/>
            </a:xfrm>
            <a:custGeom>
              <a:avLst/>
              <a:gdLst/>
              <a:ahLst/>
              <a:cxnLst>
                <a:cxn ang="0">
                  <a:pos x="wd2" y="hd2"/>
                </a:cxn>
                <a:cxn ang="5400000">
                  <a:pos x="wd2" y="hd2"/>
                </a:cxn>
                <a:cxn ang="10800000">
                  <a:pos x="wd2" y="hd2"/>
                </a:cxn>
                <a:cxn ang="16200000">
                  <a:pos x="wd2" y="hd2"/>
                </a:cxn>
              </a:cxnLst>
              <a:rect l="0" t="0" r="r" b="b"/>
              <a:pathLst>
                <a:path w="21600" h="21600" extrusionOk="0">
                  <a:moveTo>
                    <a:pt x="0" y="13088"/>
                  </a:moveTo>
                  <a:lnTo>
                    <a:pt x="7908" y="13088"/>
                  </a:lnTo>
                  <a:lnTo>
                    <a:pt x="6088" y="21600"/>
                  </a:lnTo>
                  <a:lnTo>
                    <a:pt x="10878" y="21600"/>
                  </a:lnTo>
                  <a:lnTo>
                    <a:pt x="12698" y="13088"/>
                  </a:lnTo>
                  <a:lnTo>
                    <a:pt x="20606" y="13088"/>
                  </a:lnTo>
                  <a:lnTo>
                    <a:pt x="21600" y="8436"/>
                  </a:lnTo>
                  <a:lnTo>
                    <a:pt x="13692" y="8436"/>
                  </a:lnTo>
                  <a:lnTo>
                    <a:pt x="15495" y="0"/>
                  </a:lnTo>
                  <a:lnTo>
                    <a:pt x="10705" y="0"/>
                  </a:lnTo>
                  <a:lnTo>
                    <a:pt x="8902" y="8436"/>
                  </a:lnTo>
                  <a:lnTo>
                    <a:pt x="994" y="8436"/>
                  </a:lnTo>
                  <a:cubicBezTo>
                    <a:pt x="994" y="8436"/>
                    <a:pt x="0" y="13088"/>
                    <a:pt x="0" y="13088"/>
                  </a:cubicBezTo>
                  <a:close/>
                </a:path>
              </a:pathLst>
            </a:custGeom>
            <a:solidFill>
              <a:srgbClr val="FFFFFF">
                <a:alpha val="4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799" name="Shape 3799"/>
            <p:cNvSpPr/>
            <p:nvPr/>
          </p:nvSpPr>
          <p:spPr>
            <a:xfrm rot="20171406">
              <a:off x="982089" y="445693"/>
              <a:ext cx="306799" cy="764057"/>
            </a:xfrm>
            <a:custGeom>
              <a:avLst/>
              <a:gdLst/>
              <a:ahLst/>
              <a:cxnLst>
                <a:cxn ang="0">
                  <a:pos x="wd2" y="hd2"/>
                </a:cxn>
                <a:cxn ang="5400000">
                  <a:pos x="wd2" y="hd2"/>
                </a:cxn>
                <a:cxn ang="10800000">
                  <a:pos x="wd2" y="hd2"/>
                </a:cxn>
                <a:cxn ang="16200000">
                  <a:pos x="wd2" y="hd2"/>
                </a:cxn>
              </a:cxnLst>
              <a:rect l="0" t="0" r="r" b="b"/>
              <a:pathLst>
                <a:path w="21600" h="21600" extrusionOk="0">
                  <a:moveTo>
                    <a:pt x="11421" y="21600"/>
                  </a:moveTo>
                  <a:lnTo>
                    <a:pt x="21600" y="0"/>
                  </a:lnTo>
                  <a:lnTo>
                    <a:pt x="11834" y="0"/>
                  </a:lnTo>
                  <a:lnTo>
                    <a:pt x="855" y="1970"/>
                  </a:lnTo>
                  <a:lnTo>
                    <a:pt x="1270" y="5692"/>
                  </a:lnTo>
                  <a:lnTo>
                    <a:pt x="7862" y="4486"/>
                  </a:lnTo>
                  <a:lnTo>
                    <a:pt x="8027" y="4486"/>
                  </a:lnTo>
                  <a:lnTo>
                    <a:pt x="0" y="21600"/>
                  </a:lnTo>
                  <a:cubicBezTo>
                    <a:pt x="0" y="21600"/>
                    <a:pt x="11421" y="21600"/>
                    <a:pt x="11421" y="21600"/>
                  </a:cubicBezTo>
                  <a:close/>
                </a:path>
              </a:pathLst>
            </a:custGeom>
            <a:solidFill>
              <a:srgbClr val="FFFFFF">
                <a:alpha val="4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00" name="Shape 3800"/>
            <p:cNvSpPr/>
            <p:nvPr/>
          </p:nvSpPr>
          <p:spPr>
            <a:xfrm rot="20171406">
              <a:off x="505745" y="1419125"/>
              <a:ext cx="1259621" cy="203561"/>
            </a:xfrm>
            <a:custGeom>
              <a:avLst/>
              <a:gdLst/>
              <a:ahLst/>
              <a:cxnLst>
                <a:cxn ang="0">
                  <a:pos x="wd2" y="hd2"/>
                </a:cxn>
                <a:cxn ang="5400000">
                  <a:pos x="wd2" y="hd2"/>
                </a:cxn>
                <a:cxn ang="10800000">
                  <a:pos x="wd2" y="hd2"/>
                </a:cxn>
                <a:cxn ang="16200000">
                  <a:pos x="wd2" y="hd2"/>
                </a:cxn>
              </a:cxnLst>
              <a:rect l="0" t="0" r="r" b="b"/>
              <a:pathLst>
                <a:path w="21600" h="21600" extrusionOk="0">
                  <a:moveTo>
                    <a:pt x="15642" y="0"/>
                  </a:moveTo>
                  <a:lnTo>
                    <a:pt x="0" y="0"/>
                  </a:lnTo>
                  <a:lnTo>
                    <a:pt x="0" y="14772"/>
                  </a:lnTo>
                  <a:cubicBezTo>
                    <a:pt x="0" y="18544"/>
                    <a:pt x="494" y="21600"/>
                    <a:pt x="1103" y="21600"/>
                  </a:cubicBezTo>
                  <a:lnTo>
                    <a:pt x="15642" y="21600"/>
                  </a:lnTo>
                  <a:lnTo>
                    <a:pt x="16447" y="21600"/>
                  </a:lnTo>
                  <a:lnTo>
                    <a:pt x="20497" y="21600"/>
                  </a:lnTo>
                  <a:cubicBezTo>
                    <a:pt x="21106" y="21600"/>
                    <a:pt x="21600" y="18544"/>
                    <a:pt x="21600" y="14772"/>
                  </a:cubicBezTo>
                  <a:lnTo>
                    <a:pt x="21600" y="0"/>
                  </a:lnTo>
                  <a:lnTo>
                    <a:pt x="16447" y="0"/>
                  </a:lnTo>
                  <a:cubicBezTo>
                    <a:pt x="16447" y="0"/>
                    <a:pt x="15642" y="0"/>
                    <a:pt x="15642" y="0"/>
                  </a:cubicBezTo>
                  <a:close/>
                </a:path>
              </a:pathLst>
            </a:custGeom>
            <a:solidFill>
              <a:srgbClr val="FFFFFF">
                <a:alpha val="40000"/>
              </a:srgbClr>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806" name="Group 3806"/>
          <p:cNvGrpSpPr/>
          <p:nvPr/>
        </p:nvGrpSpPr>
        <p:grpSpPr>
          <a:xfrm rot="1261417">
            <a:off x="4687277" y="5141675"/>
            <a:ext cx="1285223" cy="802007"/>
            <a:chOff x="0" y="0"/>
            <a:chExt cx="2570443" cy="1604013"/>
          </a:xfrm>
        </p:grpSpPr>
        <p:sp>
          <p:nvSpPr>
            <p:cNvPr id="3802" name="Shape 3802"/>
            <p:cNvSpPr/>
            <p:nvPr/>
          </p:nvSpPr>
          <p:spPr>
            <a:xfrm rot="21600000">
              <a:off x="13698" y="13698"/>
              <a:ext cx="2556746" cy="1590316"/>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8"/>
                  </a:cubicBezTo>
                  <a:cubicBezTo>
                    <a:pt x="19496" y="9765"/>
                    <a:pt x="19492" y="9761"/>
                    <a:pt x="19487" y="9756"/>
                  </a:cubicBezTo>
                  <a:cubicBezTo>
                    <a:pt x="19482" y="9752"/>
                    <a:pt x="19477" y="9747"/>
                    <a:pt x="19471" y="9743"/>
                  </a:cubicBezTo>
                  <a:cubicBezTo>
                    <a:pt x="19467"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7"/>
                  </a:cubicBezTo>
                  <a:cubicBezTo>
                    <a:pt x="19379" y="9663"/>
                    <a:pt x="19374" y="9658"/>
                    <a:pt x="19369" y="9654"/>
                  </a:cubicBezTo>
                  <a:cubicBezTo>
                    <a:pt x="19364" y="9651"/>
                    <a:pt x="19360" y="9647"/>
                    <a:pt x="19356" y="9643"/>
                  </a:cubicBezTo>
                  <a:cubicBezTo>
                    <a:pt x="19350" y="9638"/>
                    <a:pt x="19345" y="9633"/>
                    <a:pt x="19339" y="9628"/>
                  </a:cubicBezTo>
                  <a:cubicBezTo>
                    <a:pt x="19334" y="9624"/>
                    <a:pt x="19329" y="9620"/>
                    <a:pt x="19325" y="9616"/>
                  </a:cubicBezTo>
                  <a:cubicBezTo>
                    <a:pt x="19320" y="9613"/>
                    <a:pt x="19316" y="9609"/>
                    <a:pt x="19312" y="9606"/>
                  </a:cubicBezTo>
                  <a:cubicBezTo>
                    <a:pt x="19307" y="9601"/>
                    <a:pt x="19303" y="9597"/>
                    <a:pt x="19298" y="9593"/>
                  </a:cubicBezTo>
                  <a:cubicBezTo>
                    <a:pt x="19292" y="9588"/>
                    <a:pt x="19287" y="9583"/>
                    <a:pt x="19281" y="9578"/>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19"/>
                    <a:pt x="19207" y="9515"/>
                  </a:cubicBezTo>
                  <a:cubicBezTo>
                    <a:pt x="19203" y="9511"/>
                    <a:pt x="19200" y="9508"/>
                    <a:pt x="19196" y="9505"/>
                  </a:cubicBezTo>
                  <a:cubicBezTo>
                    <a:pt x="19190" y="9500"/>
                    <a:pt x="19185" y="9495"/>
                    <a:pt x="19180" y="9490"/>
                  </a:cubicBezTo>
                  <a:cubicBezTo>
                    <a:pt x="19174" y="9486"/>
                    <a:pt x="19169" y="9481"/>
                    <a:pt x="19163" y="9476"/>
                  </a:cubicBezTo>
                  <a:cubicBezTo>
                    <a:pt x="19159" y="9473"/>
                    <a:pt x="19155" y="9469"/>
                    <a:pt x="19151" y="9466"/>
                  </a:cubicBezTo>
                  <a:cubicBezTo>
                    <a:pt x="19146" y="9462"/>
                    <a:pt x="19141" y="9457"/>
                    <a:pt x="19136" y="9453"/>
                  </a:cubicBezTo>
                  <a:cubicBezTo>
                    <a:pt x="19131" y="9448"/>
                    <a:pt x="19126" y="9444"/>
                    <a:pt x="19120" y="9439"/>
                  </a:cubicBezTo>
                  <a:cubicBezTo>
                    <a:pt x="19115" y="9435"/>
                    <a:pt x="19110" y="9431"/>
                    <a:pt x="19106" y="9427"/>
                  </a:cubicBezTo>
                  <a:cubicBezTo>
                    <a:pt x="19101" y="9423"/>
                    <a:pt x="19097" y="9419"/>
                    <a:pt x="19093" y="9416"/>
                  </a:cubicBezTo>
                  <a:cubicBezTo>
                    <a:pt x="19088" y="9411"/>
                    <a:pt x="19083" y="9407"/>
                    <a:pt x="19077"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3" y="9219"/>
                    <a:pt x="18993" y="9125"/>
                    <a:pt x="18993" y="9027"/>
                  </a:cubicBezTo>
                  <a:cubicBezTo>
                    <a:pt x="18993" y="5838"/>
                    <a:pt x="17885" y="3065"/>
                    <a:pt x="16254" y="1647"/>
                  </a:cubicBezTo>
                  <a:cubicBezTo>
                    <a:pt x="16251" y="1645"/>
                    <a:pt x="16247" y="1642"/>
                    <a:pt x="16244" y="1639"/>
                  </a:cubicBezTo>
                  <a:cubicBezTo>
                    <a:pt x="16238" y="1633"/>
                    <a:pt x="16231" y="1628"/>
                    <a:pt x="16225" y="1622"/>
                  </a:cubicBezTo>
                  <a:cubicBezTo>
                    <a:pt x="16221" y="1619"/>
                    <a:pt x="16217" y="1616"/>
                    <a:pt x="16214" y="1613"/>
                  </a:cubicBezTo>
                  <a:cubicBezTo>
                    <a:pt x="16209" y="1608"/>
                    <a:pt x="16204" y="1604"/>
                    <a:pt x="16199" y="1599"/>
                  </a:cubicBezTo>
                  <a:cubicBezTo>
                    <a:pt x="16193" y="1594"/>
                    <a:pt x="16187" y="1590"/>
                    <a:pt x="16181" y="1584"/>
                  </a:cubicBezTo>
                  <a:cubicBezTo>
                    <a:pt x="16177" y="1581"/>
                    <a:pt x="16172" y="1576"/>
                    <a:pt x="16167" y="1573"/>
                  </a:cubicBezTo>
                  <a:cubicBezTo>
                    <a:pt x="16163" y="1569"/>
                    <a:pt x="16159" y="1565"/>
                    <a:pt x="16154" y="1561"/>
                  </a:cubicBezTo>
                  <a:cubicBezTo>
                    <a:pt x="16149" y="1557"/>
                    <a:pt x="16143" y="1552"/>
                    <a:pt x="16138" y="1547"/>
                  </a:cubicBezTo>
                  <a:cubicBezTo>
                    <a:pt x="16134" y="1543"/>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7"/>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3" y="1439"/>
                    <a:pt x="16008" y="1435"/>
                  </a:cubicBezTo>
                  <a:cubicBezTo>
                    <a:pt x="16003" y="1430"/>
                    <a:pt x="15997" y="1425"/>
                    <a:pt x="15992" y="1420"/>
                  </a:cubicBezTo>
                  <a:cubicBezTo>
                    <a:pt x="15987" y="1416"/>
                    <a:pt x="15982" y="1412"/>
                    <a:pt x="15977" y="1408"/>
                  </a:cubicBezTo>
                  <a:cubicBezTo>
                    <a:pt x="15973" y="1404"/>
                    <a:pt x="15970" y="1402"/>
                    <a:pt x="15966" y="1399"/>
                  </a:cubicBezTo>
                  <a:cubicBezTo>
                    <a:pt x="15960" y="1393"/>
                    <a:pt x="15954" y="1388"/>
                    <a:pt x="15948" y="1383"/>
                  </a:cubicBezTo>
                  <a:cubicBezTo>
                    <a:pt x="15944" y="1379"/>
                    <a:pt x="15940" y="1376"/>
                    <a:pt x="15936" y="1373"/>
                  </a:cubicBezTo>
                  <a:cubicBezTo>
                    <a:pt x="15931" y="1368"/>
                    <a:pt x="15926" y="1364"/>
                    <a:pt x="15921" y="1359"/>
                  </a:cubicBezTo>
                  <a:cubicBezTo>
                    <a:pt x="15915" y="1354"/>
                    <a:pt x="15909" y="1349"/>
                    <a:pt x="15903" y="1344"/>
                  </a:cubicBezTo>
                  <a:cubicBezTo>
                    <a:pt x="15899" y="1340"/>
                    <a:pt x="15894" y="1336"/>
                    <a:pt x="15890"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8"/>
                    <a:pt x="15822" y="1274"/>
                    <a:pt x="15816" y="1269"/>
                  </a:cubicBezTo>
                  <a:cubicBezTo>
                    <a:pt x="15812" y="1265"/>
                    <a:pt x="15808" y="1262"/>
                    <a:pt x="15804" y="1259"/>
                  </a:cubicBezTo>
                  <a:cubicBezTo>
                    <a:pt x="15800" y="1254"/>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7"/>
                    <a:pt x="15729" y="1193"/>
                  </a:cubicBezTo>
                  <a:cubicBezTo>
                    <a:pt x="15725" y="1189"/>
                    <a:pt x="15721" y="1186"/>
                    <a:pt x="15717" y="1182"/>
                  </a:cubicBezTo>
                  <a:cubicBezTo>
                    <a:pt x="15711" y="1178"/>
                    <a:pt x="15706" y="1173"/>
                    <a:pt x="15701" y="1169"/>
                  </a:cubicBezTo>
                  <a:cubicBezTo>
                    <a:pt x="15696" y="1165"/>
                    <a:pt x="15692" y="1162"/>
                    <a:pt x="15688" y="1158"/>
                  </a:cubicBezTo>
                  <a:cubicBezTo>
                    <a:pt x="15682" y="1152"/>
                    <a:pt x="15676"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1"/>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3"/>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3"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5"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5" y="20506"/>
                  </a:cubicBezTo>
                  <a:cubicBezTo>
                    <a:pt x="2410" y="20510"/>
                    <a:pt x="2415" y="20514"/>
                    <a:pt x="2420"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5"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5"/>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5"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solidFill>
              <a:srgbClr val="A27C00"/>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03" name="Shape 3803"/>
            <p:cNvSpPr/>
            <p:nvPr/>
          </p:nvSpPr>
          <p:spPr>
            <a:xfrm rot="21600000">
              <a:off x="-1" y="-1"/>
              <a:ext cx="2556743" cy="1590319"/>
            </a:xfrm>
            <a:custGeom>
              <a:avLst/>
              <a:gdLst/>
              <a:ahLst/>
              <a:cxnLst>
                <a:cxn ang="0">
                  <a:pos x="wd2" y="hd2"/>
                </a:cxn>
                <a:cxn ang="5400000">
                  <a:pos x="wd2" y="hd2"/>
                </a:cxn>
                <a:cxn ang="10800000">
                  <a:pos x="wd2" y="hd2"/>
                </a:cxn>
                <a:cxn ang="16200000">
                  <a:pos x="wd2" y="hd2"/>
                </a:cxn>
              </a:cxnLst>
              <a:rect l="0" t="0" r="r" b="b"/>
              <a:pathLst>
                <a:path w="21600" h="21600" extrusionOk="0">
                  <a:moveTo>
                    <a:pt x="19515" y="9781"/>
                  </a:moveTo>
                  <a:cubicBezTo>
                    <a:pt x="19510" y="9777"/>
                    <a:pt x="19505" y="9773"/>
                    <a:pt x="19501" y="9769"/>
                  </a:cubicBezTo>
                  <a:cubicBezTo>
                    <a:pt x="19496" y="9765"/>
                    <a:pt x="19492" y="9761"/>
                    <a:pt x="19487" y="9756"/>
                  </a:cubicBezTo>
                  <a:cubicBezTo>
                    <a:pt x="19482" y="9752"/>
                    <a:pt x="19476" y="9747"/>
                    <a:pt x="19471" y="9743"/>
                  </a:cubicBezTo>
                  <a:cubicBezTo>
                    <a:pt x="19466" y="9739"/>
                    <a:pt x="19462" y="9735"/>
                    <a:pt x="19457" y="9730"/>
                  </a:cubicBezTo>
                  <a:cubicBezTo>
                    <a:pt x="19452" y="9726"/>
                    <a:pt x="19447" y="9722"/>
                    <a:pt x="19442" y="9718"/>
                  </a:cubicBezTo>
                  <a:cubicBezTo>
                    <a:pt x="19437" y="9713"/>
                    <a:pt x="19431" y="9709"/>
                    <a:pt x="19426" y="9704"/>
                  </a:cubicBezTo>
                  <a:cubicBezTo>
                    <a:pt x="19422" y="9701"/>
                    <a:pt x="19419" y="9698"/>
                    <a:pt x="19415" y="9695"/>
                  </a:cubicBezTo>
                  <a:cubicBezTo>
                    <a:pt x="19410" y="9689"/>
                    <a:pt x="19404" y="9684"/>
                    <a:pt x="19398" y="9679"/>
                  </a:cubicBezTo>
                  <a:cubicBezTo>
                    <a:pt x="19393" y="9675"/>
                    <a:pt x="19388" y="9671"/>
                    <a:pt x="19384" y="9668"/>
                  </a:cubicBezTo>
                  <a:cubicBezTo>
                    <a:pt x="19379" y="9663"/>
                    <a:pt x="19374" y="9658"/>
                    <a:pt x="19369" y="9654"/>
                  </a:cubicBezTo>
                  <a:cubicBezTo>
                    <a:pt x="19364" y="9651"/>
                    <a:pt x="19360" y="9647"/>
                    <a:pt x="19356" y="9644"/>
                  </a:cubicBezTo>
                  <a:cubicBezTo>
                    <a:pt x="19350" y="9638"/>
                    <a:pt x="19345" y="9634"/>
                    <a:pt x="19339" y="9628"/>
                  </a:cubicBezTo>
                  <a:cubicBezTo>
                    <a:pt x="19334" y="9624"/>
                    <a:pt x="19329" y="9620"/>
                    <a:pt x="19325" y="9616"/>
                  </a:cubicBezTo>
                  <a:cubicBezTo>
                    <a:pt x="19320" y="9613"/>
                    <a:pt x="19316" y="9609"/>
                    <a:pt x="19312" y="9606"/>
                  </a:cubicBezTo>
                  <a:cubicBezTo>
                    <a:pt x="19307" y="9602"/>
                    <a:pt x="19303" y="9597"/>
                    <a:pt x="19298" y="9593"/>
                  </a:cubicBezTo>
                  <a:cubicBezTo>
                    <a:pt x="19292" y="9588"/>
                    <a:pt x="19287" y="9583"/>
                    <a:pt x="19281" y="9579"/>
                  </a:cubicBezTo>
                  <a:cubicBezTo>
                    <a:pt x="19276" y="9574"/>
                    <a:pt x="19272" y="9570"/>
                    <a:pt x="19267" y="9566"/>
                  </a:cubicBezTo>
                  <a:cubicBezTo>
                    <a:pt x="19262" y="9562"/>
                    <a:pt x="19257" y="9558"/>
                    <a:pt x="19253" y="9554"/>
                  </a:cubicBezTo>
                  <a:cubicBezTo>
                    <a:pt x="19247" y="9549"/>
                    <a:pt x="19242" y="9545"/>
                    <a:pt x="19237" y="9541"/>
                  </a:cubicBezTo>
                  <a:cubicBezTo>
                    <a:pt x="19233" y="9537"/>
                    <a:pt x="19228" y="9533"/>
                    <a:pt x="19224" y="9529"/>
                  </a:cubicBezTo>
                  <a:cubicBezTo>
                    <a:pt x="19218" y="9524"/>
                    <a:pt x="19213" y="9520"/>
                    <a:pt x="19207" y="9515"/>
                  </a:cubicBezTo>
                  <a:cubicBezTo>
                    <a:pt x="19203" y="9512"/>
                    <a:pt x="19200" y="9508"/>
                    <a:pt x="19196" y="9505"/>
                  </a:cubicBezTo>
                  <a:cubicBezTo>
                    <a:pt x="19190" y="9500"/>
                    <a:pt x="19185" y="9495"/>
                    <a:pt x="19180" y="9490"/>
                  </a:cubicBezTo>
                  <a:cubicBezTo>
                    <a:pt x="19174" y="9486"/>
                    <a:pt x="19169" y="9481"/>
                    <a:pt x="19163" y="9476"/>
                  </a:cubicBezTo>
                  <a:cubicBezTo>
                    <a:pt x="19159" y="9473"/>
                    <a:pt x="19155" y="9470"/>
                    <a:pt x="19151" y="9466"/>
                  </a:cubicBezTo>
                  <a:cubicBezTo>
                    <a:pt x="19146" y="9462"/>
                    <a:pt x="19141" y="9457"/>
                    <a:pt x="19136" y="9453"/>
                  </a:cubicBezTo>
                  <a:cubicBezTo>
                    <a:pt x="19131" y="9449"/>
                    <a:pt x="19126" y="9444"/>
                    <a:pt x="19120" y="9439"/>
                  </a:cubicBezTo>
                  <a:cubicBezTo>
                    <a:pt x="19115" y="9435"/>
                    <a:pt x="19110" y="9431"/>
                    <a:pt x="19106" y="9427"/>
                  </a:cubicBezTo>
                  <a:cubicBezTo>
                    <a:pt x="19101" y="9423"/>
                    <a:pt x="19097" y="9419"/>
                    <a:pt x="19093" y="9416"/>
                  </a:cubicBezTo>
                  <a:cubicBezTo>
                    <a:pt x="19088" y="9411"/>
                    <a:pt x="19083" y="9407"/>
                    <a:pt x="19078" y="9402"/>
                  </a:cubicBezTo>
                  <a:cubicBezTo>
                    <a:pt x="19073" y="9398"/>
                    <a:pt x="19068" y="9394"/>
                    <a:pt x="19063" y="9390"/>
                  </a:cubicBezTo>
                  <a:cubicBezTo>
                    <a:pt x="19058" y="9385"/>
                    <a:pt x="19053" y="9381"/>
                    <a:pt x="19048" y="9377"/>
                  </a:cubicBezTo>
                  <a:cubicBezTo>
                    <a:pt x="19043" y="9372"/>
                    <a:pt x="19038" y="9368"/>
                    <a:pt x="19032" y="9363"/>
                  </a:cubicBezTo>
                  <a:cubicBezTo>
                    <a:pt x="19029" y="9360"/>
                    <a:pt x="19025" y="9357"/>
                    <a:pt x="19021" y="9354"/>
                  </a:cubicBezTo>
                  <a:cubicBezTo>
                    <a:pt x="19015" y="9348"/>
                    <a:pt x="19009" y="9343"/>
                    <a:pt x="19003" y="9337"/>
                  </a:cubicBezTo>
                  <a:cubicBezTo>
                    <a:pt x="18998" y="9334"/>
                    <a:pt x="18994" y="9330"/>
                    <a:pt x="18989" y="9326"/>
                  </a:cubicBezTo>
                  <a:cubicBezTo>
                    <a:pt x="18985" y="9322"/>
                    <a:pt x="18980" y="9318"/>
                    <a:pt x="18976" y="9314"/>
                  </a:cubicBezTo>
                  <a:cubicBezTo>
                    <a:pt x="18982" y="9219"/>
                    <a:pt x="18993" y="9125"/>
                    <a:pt x="18993" y="9027"/>
                  </a:cubicBezTo>
                  <a:cubicBezTo>
                    <a:pt x="18993" y="5838"/>
                    <a:pt x="17885" y="3065"/>
                    <a:pt x="16254" y="1647"/>
                  </a:cubicBezTo>
                  <a:cubicBezTo>
                    <a:pt x="16251" y="1645"/>
                    <a:pt x="16247" y="1642"/>
                    <a:pt x="16244" y="1639"/>
                  </a:cubicBezTo>
                  <a:cubicBezTo>
                    <a:pt x="16238" y="1634"/>
                    <a:pt x="16231" y="1628"/>
                    <a:pt x="16225" y="1622"/>
                  </a:cubicBezTo>
                  <a:cubicBezTo>
                    <a:pt x="16221" y="1619"/>
                    <a:pt x="16217" y="1616"/>
                    <a:pt x="16214" y="1613"/>
                  </a:cubicBezTo>
                  <a:cubicBezTo>
                    <a:pt x="16209" y="1608"/>
                    <a:pt x="16203" y="1604"/>
                    <a:pt x="16198" y="1599"/>
                  </a:cubicBezTo>
                  <a:cubicBezTo>
                    <a:pt x="16193" y="1595"/>
                    <a:pt x="16187" y="1590"/>
                    <a:pt x="16181" y="1585"/>
                  </a:cubicBezTo>
                  <a:cubicBezTo>
                    <a:pt x="16177" y="1581"/>
                    <a:pt x="16172" y="1577"/>
                    <a:pt x="16167" y="1573"/>
                  </a:cubicBezTo>
                  <a:cubicBezTo>
                    <a:pt x="16163" y="1569"/>
                    <a:pt x="16159" y="1565"/>
                    <a:pt x="16154" y="1562"/>
                  </a:cubicBezTo>
                  <a:cubicBezTo>
                    <a:pt x="16149" y="1557"/>
                    <a:pt x="16143" y="1552"/>
                    <a:pt x="16138" y="1547"/>
                  </a:cubicBezTo>
                  <a:cubicBezTo>
                    <a:pt x="16134" y="1544"/>
                    <a:pt x="16130" y="1540"/>
                    <a:pt x="16126" y="1537"/>
                  </a:cubicBezTo>
                  <a:cubicBezTo>
                    <a:pt x="16120" y="1531"/>
                    <a:pt x="16114" y="1526"/>
                    <a:pt x="16108" y="1521"/>
                  </a:cubicBezTo>
                  <a:cubicBezTo>
                    <a:pt x="16104" y="1518"/>
                    <a:pt x="16101" y="1515"/>
                    <a:pt x="16097" y="1512"/>
                  </a:cubicBezTo>
                  <a:cubicBezTo>
                    <a:pt x="16091" y="1507"/>
                    <a:pt x="16086" y="1502"/>
                    <a:pt x="16080" y="1497"/>
                  </a:cubicBezTo>
                  <a:cubicBezTo>
                    <a:pt x="16074" y="1492"/>
                    <a:pt x="16069" y="1488"/>
                    <a:pt x="16063" y="1483"/>
                  </a:cubicBezTo>
                  <a:cubicBezTo>
                    <a:pt x="16060" y="1480"/>
                    <a:pt x="16057" y="1477"/>
                    <a:pt x="16053" y="1474"/>
                  </a:cubicBezTo>
                  <a:cubicBezTo>
                    <a:pt x="16048" y="1470"/>
                    <a:pt x="16043" y="1465"/>
                    <a:pt x="16038" y="1461"/>
                  </a:cubicBezTo>
                  <a:cubicBezTo>
                    <a:pt x="16032" y="1456"/>
                    <a:pt x="16027" y="1451"/>
                    <a:pt x="16021" y="1446"/>
                  </a:cubicBezTo>
                  <a:cubicBezTo>
                    <a:pt x="16017" y="1442"/>
                    <a:pt x="16012" y="1439"/>
                    <a:pt x="16008" y="1435"/>
                  </a:cubicBezTo>
                  <a:cubicBezTo>
                    <a:pt x="16003" y="1430"/>
                    <a:pt x="15997" y="1425"/>
                    <a:pt x="15992" y="1421"/>
                  </a:cubicBezTo>
                  <a:cubicBezTo>
                    <a:pt x="15987" y="1416"/>
                    <a:pt x="15982" y="1412"/>
                    <a:pt x="15977" y="1408"/>
                  </a:cubicBezTo>
                  <a:cubicBezTo>
                    <a:pt x="15973" y="1405"/>
                    <a:pt x="15970" y="1402"/>
                    <a:pt x="15966" y="1399"/>
                  </a:cubicBezTo>
                  <a:cubicBezTo>
                    <a:pt x="15960" y="1393"/>
                    <a:pt x="15954" y="1388"/>
                    <a:pt x="15948" y="1383"/>
                  </a:cubicBezTo>
                  <a:cubicBezTo>
                    <a:pt x="15944" y="1379"/>
                    <a:pt x="15940" y="1376"/>
                    <a:pt x="15936" y="1373"/>
                  </a:cubicBezTo>
                  <a:cubicBezTo>
                    <a:pt x="15931" y="1369"/>
                    <a:pt x="15926" y="1364"/>
                    <a:pt x="15921" y="1360"/>
                  </a:cubicBezTo>
                  <a:cubicBezTo>
                    <a:pt x="15915" y="1354"/>
                    <a:pt x="15909" y="1349"/>
                    <a:pt x="15903" y="1344"/>
                  </a:cubicBezTo>
                  <a:cubicBezTo>
                    <a:pt x="15899" y="1340"/>
                    <a:pt x="15894" y="1336"/>
                    <a:pt x="15889" y="1332"/>
                  </a:cubicBezTo>
                  <a:cubicBezTo>
                    <a:pt x="15886" y="1329"/>
                    <a:pt x="15882" y="1326"/>
                    <a:pt x="15878" y="1322"/>
                  </a:cubicBezTo>
                  <a:cubicBezTo>
                    <a:pt x="15873" y="1318"/>
                    <a:pt x="15868" y="1313"/>
                    <a:pt x="15863" y="1309"/>
                  </a:cubicBezTo>
                  <a:cubicBezTo>
                    <a:pt x="15856" y="1303"/>
                    <a:pt x="15850" y="1298"/>
                    <a:pt x="15844" y="1293"/>
                  </a:cubicBezTo>
                  <a:cubicBezTo>
                    <a:pt x="15840" y="1290"/>
                    <a:pt x="15837" y="1287"/>
                    <a:pt x="15833" y="1283"/>
                  </a:cubicBezTo>
                  <a:cubicBezTo>
                    <a:pt x="15827" y="1279"/>
                    <a:pt x="15822" y="1274"/>
                    <a:pt x="15816" y="1269"/>
                  </a:cubicBezTo>
                  <a:cubicBezTo>
                    <a:pt x="15812" y="1265"/>
                    <a:pt x="15808" y="1262"/>
                    <a:pt x="15804" y="1259"/>
                  </a:cubicBezTo>
                  <a:cubicBezTo>
                    <a:pt x="15800" y="1255"/>
                    <a:pt x="15795" y="1250"/>
                    <a:pt x="15790" y="1246"/>
                  </a:cubicBezTo>
                  <a:cubicBezTo>
                    <a:pt x="15784" y="1241"/>
                    <a:pt x="15778" y="1236"/>
                    <a:pt x="15773" y="1231"/>
                  </a:cubicBezTo>
                  <a:cubicBezTo>
                    <a:pt x="15769" y="1228"/>
                    <a:pt x="15765" y="1224"/>
                    <a:pt x="15761" y="1221"/>
                  </a:cubicBezTo>
                  <a:cubicBezTo>
                    <a:pt x="15755" y="1216"/>
                    <a:pt x="15750" y="1211"/>
                    <a:pt x="15744" y="1206"/>
                  </a:cubicBezTo>
                  <a:cubicBezTo>
                    <a:pt x="15739" y="1202"/>
                    <a:pt x="15734" y="1198"/>
                    <a:pt x="15729" y="1193"/>
                  </a:cubicBezTo>
                  <a:cubicBezTo>
                    <a:pt x="15725" y="1190"/>
                    <a:pt x="15721" y="1186"/>
                    <a:pt x="15716" y="1182"/>
                  </a:cubicBezTo>
                  <a:cubicBezTo>
                    <a:pt x="15711" y="1178"/>
                    <a:pt x="15706" y="1173"/>
                    <a:pt x="15701" y="1169"/>
                  </a:cubicBezTo>
                  <a:cubicBezTo>
                    <a:pt x="15696" y="1165"/>
                    <a:pt x="15692" y="1162"/>
                    <a:pt x="15688" y="1158"/>
                  </a:cubicBezTo>
                  <a:cubicBezTo>
                    <a:pt x="15682" y="1152"/>
                    <a:pt x="15675" y="1147"/>
                    <a:pt x="15669" y="1141"/>
                  </a:cubicBezTo>
                  <a:cubicBezTo>
                    <a:pt x="15666" y="1139"/>
                    <a:pt x="15663" y="1136"/>
                    <a:pt x="15659" y="1133"/>
                  </a:cubicBezTo>
                  <a:cubicBezTo>
                    <a:pt x="15653" y="1128"/>
                    <a:pt x="15647" y="1122"/>
                    <a:pt x="15641" y="1117"/>
                  </a:cubicBezTo>
                  <a:cubicBezTo>
                    <a:pt x="15637" y="1114"/>
                    <a:pt x="15633" y="1110"/>
                    <a:pt x="15630" y="1107"/>
                  </a:cubicBezTo>
                  <a:cubicBezTo>
                    <a:pt x="15624" y="1102"/>
                    <a:pt x="15618" y="1097"/>
                    <a:pt x="15612" y="1092"/>
                  </a:cubicBezTo>
                  <a:cubicBezTo>
                    <a:pt x="15608" y="1089"/>
                    <a:pt x="15604" y="1085"/>
                    <a:pt x="15600" y="1082"/>
                  </a:cubicBezTo>
                  <a:cubicBezTo>
                    <a:pt x="15594" y="1077"/>
                    <a:pt x="15589" y="1072"/>
                    <a:pt x="15583" y="1067"/>
                  </a:cubicBezTo>
                  <a:cubicBezTo>
                    <a:pt x="15579" y="1063"/>
                    <a:pt x="15575" y="1060"/>
                    <a:pt x="15571" y="1057"/>
                  </a:cubicBezTo>
                  <a:cubicBezTo>
                    <a:pt x="15565" y="1052"/>
                    <a:pt x="15560" y="1047"/>
                    <a:pt x="15554" y="1042"/>
                  </a:cubicBezTo>
                  <a:cubicBezTo>
                    <a:pt x="15549" y="1037"/>
                    <a:pt x="15543" y="1033"/>
                    <a:pt x="15538" y="1028"/>
                  </a:cubicBezTo>
                  <a:cubicBezTo>
                    <a:pt x="15535" y="1025"/>
                    <a:pt x="15531" y="1022"/>
                    <a:pt x="15528" y="1019"/>
                  </a:cubicBezTo>
                  <a:cubicBezTo>
                    <a:pt x="14787" y="369"/>
                    <a:pt x="13938" y="0"/>
                    <a:pt x="13035" y="0"/>
                  </a:cubicBezTo>
                  <a:cubicBezTo>
                    <a:pt x="11082" y="0"/>
                    <a:pt x="9401" y="1747"/>
                    <a:pt x="8507" y="4302"/>
                  </a:cubicBezTo>
                  <a:cubicBezTo>
                    <a:pt x="8284" y="4238"/>
                    <a:pt x="8056" y="4191"/>
                    <a:pt x="7821" y="4191"/>
                  </a:cubicBezTo>
                  <a:cubicBezTo>
                    <a:pt x="6113" y="4191"/>
                    <a:pt x="4675" y="5963"/>
                    <a:pt x="4143" y="8419"/>
                  </a:cubicBezTo>
                  <a:cubicBezTo>
                    <a:pt x="4066" y="8411"/>
                    <a:pt x="3991" y="8382"/>
                    <a:pt x="3910" y="8382"/>
                  </a:cubicBezTo>
                  <a:cubicBezTo>
                    <a:pt x="1751" y="8382"/>
                    <a:pt x="0" y="11198"/>
                    <a:pt x="0" y="14669"/>
                  </a:cubicBezTo>
                  <a:cubicBezTo>
                    <a:pt x="0" y="17061"/>
                    <a:pt x="832" y="19141"/>
                    <a:pt x="2055" y="20204"/>
                  </a:cubicBezTo>
                  <a:cubicBezTo>
                    <a:pt x="2060" y="20207"/>
                    <a:pt x="2064" y="20211"/>
                    <a:pt x="2068" y="20215"/>
                  </a:cubicBezTo>
                  <a:cubicBezTo>
                    <a:pt x="2073" y="20219"/>
                    <a:pt x="2078" y="20223"/>
                    <a:pt x="2084" y="20228"/>
                  </a:cubicBezTo>
                  <a:cubicBezTo>
                    <a:pt x="2089" y="20232"/>
                    <a:pt x="2094" y="20237"/>
                    <a:pt x="2100" y="20242"/>
                  </a:cubicBezTo>
                  <a:cubicBezTo>
                    <a:pt x="2104" y="20246"/>
                    <a:pt x="2109" y="20250"/>
                    <a:pt x="2114" y="20254"/>
                  </a:cubicBezTo>
                  <a:cubicBezTo>
                    <a:pt x="2118" y="20257"/>
                    <a:pt x="2123" y="20261"/>
                    <a:pt x="2127" y="20265"/>
                  </a:cubicBezTo>
                  <a:cubicBezTo>
                    <a:pt x="2132" y="20270"/>
                    <a:pt x="2138" y="20274"/>
                    <a:pt x="2143" y="20279"/>
                  </a:cubicBezTo>
                  <a:cubicBezTo>
                    <a:pt x="2147" y="20283"/>
                    <a:pt x="2151" y="20287"/>
                    <a:pt x="2156" y="20290"/>
                  </a:cubicBezTo>
                  <a:cubicBezTo>
                    <a:pt x="2161" y="20295"/>
                    <a:pt x="2167" y="20300"/>
                    <a:pt x="2173" y="20305"/>
                  </a:cubicBezTo>
                  <a:cubicBezTo>
                    <a:pt x="2177" y="20309"/>
                    <a:pt x="2182" y="20313"/>
                    <a:pt x="2186" y="20316"/>
                  </a:cubicBezTo>
                  <a:cubicBezTo>
                    <a:pt x="2191" y="20321"/>
                    <a:pt x="2196" y="20325"/>
                    <a:pt x="2201" y="20329"/>
                  </a:cubicBezTo>
                  <a:cubicBezTo>
                    <a:pt x="2206" y="20333"/>
                    <a:pt x="2210" y="20337"/>
                    <a:pt x="2214" y="20341"/>
                  </a:cubicBezTo>
                  <a:cubicBezTo>
                    <a:pt x="2220" y="20346"/>
                    <a:pt x="2225" y="20350"/>
                    <a:pt x="2231" y="20355"/>
                  </a:cubicBezTo>
                  <a:cubicBezTo>
                    <a:pt x="2235" y="20359"/>
                    <a:pt x="2240" y="20363"/>
                    <a:pt x="2245" y="20367"/>
                  </a:cubicBezTo>
                  <a:cubicBezTo>
                    <a:pt x="2250" y="20371"/>
                    <a:pt x="2254" y="20376"/>
                    <a:pt x="2259" y="20380"/>
                  </a:cubicBezTo>
                  <a:cubicBezTo>
                    <a:pt x="2264" y="20384"/>
                    <a:pt x="2269" y="20388"/>
                    <a:pt x="2274" y="20392"/>
                  </a:cubicBezTo>
                  <a:cubicBezTo>
                    <a:pt x="2279" y="20397"/>
                    <a:pt x="2284" y="20401"/>
                    <a:pt x="2289" y="20405"/>
                  </a:cubicBezTo>
                  <a:cubicBezTo>
                    <a:pt x="2293" y="20409"/>
                    <a:pt x="2298" y="20413"/>
                    <a:pt x="2302" y="20417"/>
                  </a:cubicBezTo>
                  <a:cubicBezTo>
                    <a:pt x="2307" y="20421"/>
                    <a:pt x="2313" y="20426"/>
                    <a:pt x="2318" y="20430"/>
                  </a:cubicBezTo>
                  <a:cubicBezTo>
                    <a:pt x="2323" y="20435"/>
                    <a:pt x="2328" y="20439"/>
                    <a:pt x="2333" y="20444"/>
                  </a:cubicBezTo>
                  <a:cubicBezTo>
                    <a:pt x="2337" y="20447"/>
                    <a:pt x="2342" y="20451"/>
                    <a:pt x="2346" y="20455"/>
                  </a:cubicBezTo>
                  <a:cubicBezTo>
                    <a:pt x="2351" y="20459"/>
                    <a:pt x="2356" y="20463"/>
                    <a:pt x="2361" y="20468"/>
                  </a:cubicBezTo>
                  <a:cubicBezTo>
                    <a:pt x="2366" y="20472"/>
                    <a:pt x="2372" y="20477"/>
                    <a:pt x="2377" y="20482"/>
                  </a:cubicBezTo>
                  <a:cubicBezTo>
                    <a:pt x="2382" y="20486"/>
                    <a:pt x="2386" y="20490"/>
                    <a:pt x="2391" y="20493"/>
                  </a:cubicBezTo>
                  <a:cubicBezTo>
                    <a:pt x="2395" y="20498"/>
                    <a:pt x="2400" y="20501"/>
                    <a:pt x="2404" y="20506"/>
                  </a:cubicBezTo>
                  <a:cubicBezTo>
                    <a:pt x="2409" y="20510"/>
                    <a:pt x="2414" y="20514"/>
                    <a:pt x="2419" y="20519"/>
                  </a:cubicBezTo>
                  <a:cubicBezTo>
                    <a:pt x="2425" y="20523"/>
                    <a:pt x="2430" y="20527"/>
                    <a:pt x="2435" y="20532"/>
                  </a:cubicBezTo>
                  <a:cubicBezTo>
                    <a:pt x="2440" y="20536"/>
                    <a:pt x="2445" y="20541"/>
                    <a:pt x="2450" y="20545"/>
                  </a:cubicBezTo>
                  <a:cubicBezTo>
                    <a:pt x="2454" y="20549"/>
                    <a:pt x="2459" y="20552"/>
                    <a:pt x="2463" y="20556"/>
                  </a:cubicBezTo>
                  <a:cubicBezTo>
                    <a:pt x="2468" y="20561"/>
                    <a:pt x="2473" y="20565"/>
                    <a:pt x="2479" y="20570"/>
                  </a:cubicBezTo>
                  <a:cubicBezTo>
                    <a:pt x="2484" y="20574"/>
                    <a:pt x="2489" y="20578"/>
                    <a:pt x="2493" y="20582"/>
                  </a:cubicBezTo>
                  <a:cubicBezTo>
                    <a:pt x="2498" y="20586"/>
                    <a:pt x="2502" y="20590"/>
                    <a:pt x="2507" y="20594"/>
                  </a:cubicBezTo>
                  <a:cubicBezTo>
                    <a:pt x="2512" y="20598"/>
                    <a:pt x="2517" y="20603"/>
                    <a:pt x="2522" y="20607"/>
                  </a:cubicBezTo>
                  <a:cubicBezTo>
                    <a:pt x="2527" y="20611"/>
                    <a:pt x="2532" y="20616"/>
                    <a:pt x="2537" y="20620"/>
                  </a:cubicBezTo>
                  <a:cubicBezTo>
                    <a:pt x="2542" y="20624"/>
                    <a:pt x="2547" y="20629"/>
                    <a:pt x="2552" y="20633"/>
                  </a:cubicBezTo>
                  <a:cubicBezTo>
                    <a:pt x="2556" y="20637"/>
                    <a:pt x="2561" y="20641"/>
                    <a:pt x="2565" y="20645"/>
                  </a:cubicBezTo>
                  <a:cubicBezTo>
                    <a:pt x="2571" y="20649"/>
                    <a:pt x="2576" y="20654"/>
                    <a:pt x="2581" y="20658"/>
                  </a:cubicBezTo>
                  <a:cubicBezTo>
                    <a:pt x="2585" y="20662"/>
                    <a:pt x="2590" y="20666"/>
                    <a:pt x="2594" y="20670"/>
                  </a:cubicBezTo>
                  <a:cubicBezTo>
                    <a:pt x="2600" y="20674"/>
                    <a:pt x="2605" y="20679"/>
                    <a:pt x="2611" y="20684"/>
                  </a:cubicBezTo>
                  <a:cubicBezTo>
                    <a:pt x="2615" y="20687"/>
                    <a:pt x="2619" y="20691"/>
                    <a:pt x="2624" y="20695"/>
                  </a:cubicBezTo>
                  <a:cubicBezTo>
                    <a:pt x="2629" y="20700"/>
                    <a:pt x="2634" y="20704"/>
                    <a:pt x="2640" y="20709"/>
                  </a:cubicBezTo>
                  <a:cubicBezTo>
                    <a:pt x="2644" y="20713"/>
                    <a:pt x="2648" y="20716"/>
                    <a:pt x="2652" y="20720"/>
                  </a:cubicBezTo>
                  <a:cubicBezTo>
                    <a:pt x="2658" y="20725"/>
                    <a:pt x="2663" y="20729"/>
                    <a:pt x="2669" y="20734"/>
                  </a:cubicBezTo>
                  <a:cubicBezTo>
                    <a:pt x="2673" y="20738"/>
                    <a:pt x="2678" y="20742"/>
                    <a:pt x="2682" y="20746"/>
                  </a:cubicBezTo>
                  <a:cubicBezTo>
                    <a:pt x="2687" y="20750"/>
                    <a:pt x="2693" y="20755"/>
                    <a:pt x="2698" y="20760"/>
                  </a:cubicBezTo>
                  <a:cubicBezTo>
                    <a:pt x="2703" y="20763"/>
                    <a:pt x="2707" y="20767"/>
                    <a:pt x="2712" y="20771"/>
                  </a:cubicBezTo>
                  <a:cubicBezTo>
                    <a:pt x="2716" y="20776"/>
                    <a:pt x="2722" y="20780"/>
                    <a:pt x="2727" y="20784"/>
                  </a:cubicBezTo>
                  <a:cubicBezTo>
                    <a:pt x="2731" y="20788"/>
                    <a:pt x="2736" y="20792"/>
                    <a:pt x="2740" y="20796"/>
                  </a:cubicBezTo>
                  <a:cubicBezTo>
                    <a:pt x="2746" y="20801"/>
                    <a:pt x="2751" y="20805"/>
                    <a:pt x="2756" y="20810"/>
                  </a:cubicBezTo>
                  <a:cubicBezTo>
                    <a:pt x="2761" y="20814"/>
                    <a:pt x="2766" y="20818"/>
                    <a:pt x="2771" y="20822"/>
                  </a:cubicBezTo>
                  <a:cubicBezTo>
                    <a:pt x="2775" y="20826"/>
                    <a:pt x="2780" y="20830"/>
                    <a:pt x="2784" y="20834"/>
                  </a:cubicBezTo>
                  <a:cubicBezTo>
                    <a:pt x="3340" y="21322"/>
                    <a:pt x="3977" y="21600"/>
                    <a:pt x="4655" y="21600"/>
                  </a:cubicBezTo>
                  <a:lnTo>
                    <a:pt x="17690" y="21600"/>
                  </a:lnTo>
                  <a:cubicBezTo>
                    <a:pt x="19849" y="21600"/>
                    <a:pt x="21600" y="18784"/>
                    <a:pt x="21600" y="15313"/>
                  </a:cubicBezTo>
                  <a:cubicBezTo>
                    <a:pt x="21600" y="12906"/>
                    <a:pt x="20753" y="10833"/>
                    <a:pt x="19515" y="9781"/>
                  </a:cubicBezTo>
                  <a:close/>
                </a:path>
              </a:pathLst>
            </a:custGeom>
            <a:gradFill flip="none" rotWithShape="1">
              <a:gsLst>
                <a:gs pos="0">
                  <a:srgbClr val="DD8000"/>
                </a:gs>
                <a:gs pos="46142">
                  <a:srgbClr val="E9A600"/>
                </a:gs>
                <a:gs pos="58151">
                  <a:srgbClr val="FFE139"/>
                </a:gs>
                <a:gs pos="77350">
                  <a:srgbClr val="B37E00"/>
                </a:gs>
              </a:gsLst>
              <a:lin ang="18339742" scaled="0"/>
            </a:gradFill>
            <a:ln w="12700" cap="flat">
              <a:noFill/>
              <a:miter lim="400000"/>
            </a:ln>
            <a:effectLst>
              <a:outerShdw blurRad="165100" dist="240987" dir="4344772" rotWithShape="0">
                <a:srgbClr val="000000">
                  <a:alpha val="24806"/>
                </a:srgbClr>
              </a:outerShdw>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04" name="Shape 3804"/>
            <p:cNvSpPr/>
            <p:nvPr/>
          </p:nvSpPr>
          <p:spPr>
            <a:xfrm rot="21600000">
              <a:off x="-1" y="-1"/>
              <a:ext cx="2468605" cy="1542875"/>
            </a:xfrm>
            <a:custGeom>
              <a:avLst/>
              <a:gdLst/>
              <a:ahLst/>
              <a:cxnLst>
                <a:cxn ang="0">
                  <a:pos x="wd2" y="hd2"/>
                </a:cxn>
                <a:cxn ang="5400000">
                  <a:pos x="wd2" y="hd2"/>
                </a:cxn>
                <a:cxn ang="10800000">
                  <a:pos x="wd2" y="hd2"/>
                </a:cxn>
                <a:cxn ang="16200000">
                  <a:pos x="wd2" y="hd2"/>
                </a:cxn>
              </a:cxnLst>
              <a:rect l="0" t="0" r="r" b="b"/>
              <a:pathLst>
                <a:path w="21600" h="21600" extrusionOk="0">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gradFill flip="none" rotWithShape="1">
              <a:gsLst>
                <a:gs pos="0">
                  <a:srgbClr val="FFC000"/>
                </a:gs>
                <a:gs pos="100000">
                  <a:srgbClr val="DB9800"/>
                </a:gs>
              </a:gsLst>
              <a:lin ang="18339742" scaled="0"/>
            </a:gra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05" name="Shape 3805"/>
            <p:cNvSpPr/>
            <p:nvPr/>
          </p:nvSpPr>
          <p:spPr>
            <a:xfrm rot="21600000">
              <a:off x="-1" y="-1"/>
              <a:ext cx="2468605" cy="1542875"/>
            </a:xfrm>
            <a:custGeom>
              <a:avLst/>
              <a:gdLst/>
              <a:ahLst/>
              <a:cxnLst>
                <a:cxn ang="0">
                  <a:pos x="wd2" y="hd2"/>
                </a:cxn>
                <a:cxn ang="5400000">
                  <a:pos x="wd2" y="hd2"/>
                </a:cxn>
                <a:cxn ang="10800000">
                  <a:pos x="wd2" y="hd2"/>
                </a:cxn>
                <a:cxn ang="16200000">
                  <a:pos x="wd2" y="hd2"/>
                </a:cxn>
              </a:cxnLst>
              <a:rect l="0" t="0" r="r" b="b"/>
              <a:pathLst>
                <a:path w="21600" h="21600" extrusionOk="0">
                  <a:moveTo>
                    <a:pt x="17550" y="21408"/>
                  </a:moveTo>
                  <a:lnTo>
                    <a:pt x="4050" y="21408"/>
                  </a:lnTo>
                  <a:cubicBezTo>
                    <a:pt x="1883" y="21408"/>
                    <a:pt x="120" y="18587"/>
                    <a:pt x="120" y="15120"/>
                  </a:cubicBezTo>
                  <a:cubicBezTo>
                    <a:pt x="120" y="11653"/>
                    <a:pt x="1883" y="8832"/>
                    <a:pt x="4050" y="8832"/>
                  </a:cubicBezTo>
                  <a:cubicBezTo>
                    <a:pt x="4093" y="8832"/>
                    <a:pt x="4135" y="8841"/>
                    <a:pt x="4176" y="8850"/>
                  </a:cubicBezTo>
                  <a:cubicBezTo>
                    <a:pt x="4212" y="8858"/>
                    <a:pt x="4247" y="8865"/>
                    <a:pt x="4284" y="8869"/>
                  </a:cubicBezTo>
                  <a:lnTo>
                    <a:pt x="4374" y="8879"/>
                  </a:lnTo>
                  <a:lnTo>
                    <a:pt x="4404" y="8741"/>
                  </a:lnTo>
                  <a:cubicBezTo>
                    <a:pt x="4955" y="6211"/>
                    <a:pt x="6440" y="4512"/>
                    <a:pt x="8100" y="4512"/>
                  </a:cubicBezTo>
                  <a:cubicBezTo>
                    <a:pt x="8305" y="4512"/>
                    <a:pt x="8524" y="4547"/>
                    <a:pt x="8790" y="4623"/>
                  </a:cubicBezTo>
                  <a:lnTo>
                    <a:pt x="8873" y="4647"/>
                  </a:lnTo>
                  <a:lnTo>
                    <a:pt x="8915" y="4529"/>
                  </a:lnTo>
                  <a:cubicBezTo>
                    <a:pt x="9856" y="1853"/>
                    <a:pt x="11612" y="192"/>
                    <a:pt x="13500" y="192"/>
                  </a:cubicBezTo>
                  <a:cubicBezTo>
                    <a:pt x="16411" y="192"/>
                    <a:pt x="18780" y="3982"/>
                    <a:pt x="18780" y="8640"/>
                  </a:cubicBezTo>
                  <a:cubicBezTo>
                    <a:pt x="18780" y="8701"/>
                    <a:pt x="18775" y="8761"/>
                    <a:pt x="18769" y="8820"/>
                  </a:cubicBezTo>
                  <a:cubicBezTo>
                    <a:pt x="18764" y="8885"/>
                    <a:pt x="18758" y="8950"/>
                    <a:pt x="18756" y="9017"/>
                  </a:cubicBezTo>
                  <a:lnTo>
                    <a:pt x="18753" y="9158"/>
                  </a:lnTo>
                  <a:lnTo>
                    <a:pt x="18837" y="9204"/>
                  </a:lnTo>
                  <a:cubicBezTo>
                    <a:pt x="20418" y="10086"/>
                    <a:pt x="21480" y="12464"/>
                    <a:pt x="21480" y="15120"/>
                  </a:cubicBezTo>
                  <a:cubicBezTo>
                    <a:pt x="21480" y="18587"/>
                    <a:pt x="19717" y="21408"/>
                    <a:pt x="17550" y="21408"/>
                  </a:cubicBezTo>
                  <a:close/>
                  <a:moveTo>
                    <a:pt x="18876" y="9024"/>
                  </a:moveTo>
                  <a:cubicBezTo>
                    <a:pt x="18879" y="8893"/>
                    <a:pt x="18900" y="8771"/>
                    <a:pt x="18900" y="8640"/>
                  </a:cubicBezTo>
                  <a:cubicBezTo>
                    <a:pt x="18900" y="3869"/>
                    <a:pt x="16482" y="0"/>
                    <a:pt x="13500" y="0"/>
                  </a:cubicBezTo>
                  <a:cubicBezTo>
                    <a:pt x="11478" y="0"/>
                    <a:pt x="9737" y="1801"/>
                    <a:pt x="8811" y="4434"/>
                  </a:cubicBezTo>
                  <a:cubicBezTo>
                    <a:pt x="8580" y="4368"/>
                    <a:pt x="8344" y="4320"/>
                    <a:pt x="8100" y="4320"/>
                  </a:cubicBezTo>
                  <a:cubicBezTo>
                    <a:pt x="6331" y="4320"/>
                    <a:pt x="4842" y="6147"/>
                    <a:pt x="4291" y="8678"/>
                  </a:cubicBezTo>
                  <a:cubicBezTo>
                    <a:pt x="4211" y="8670"/>
                    <a:pt x="4133" y="8640"/>
                    <a:pt x="4050" y="8640"/>
                  </a:cubicBezTo>
                  <a:cubicBezTo>
                    <a:pt x="1814" y="8640"/>
                    <a:pt x="0" y="11543"/>
                    <a:pt x="0" y="15120"/>
                  </a:cubicBezTo>
                  <a:cubicBezTo>
                    <a:pt x="0" y="18698"/>
                    <a:pt x="1814" y="21600"/>
                    <a:pt x="4050" y="21600"/>
                  </a:cubicBezTo>
                  <a:lnTo>
                    <a:pt x="17550" y="21600"/>
                  </a:lnTo>
                  <a:cubicBezTo>
                    <a:pt x="19786" y="21600"/>
                    <a:pt x="21600" y="18698"/>
                    <a:pt x="21600" y="15120"/>
                  </a:cubicBezTo>
                  <a:cubicBezTo>
                    <a:pt x="21600" y="12289"/>
                    <a:pt x="20459" y="9906"/>
                    <a:pt x="18876" y="9024"/>
                  </a:cubicBezTo>
                  <a:close/>
                </a:path>
              </a:pathLst>
            </a:custGeom>
            <a:solidFill>
              <a:srgbClr val="FFD200"/>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3813" name="Group 3813"/>
          <p:cNvGrpSpPr/>
          <p:nvPr/>
        </p:nvGrpSpPr>
        <p:grpSpPr>
          <a:xfrm rot="1556135">
            <a:off x="5204687" y="5341955"/>
            <a:ext cx="405375" cy="485861"/>
            <a:chOff x="0" y="0"/>
            <a:chExt cx="810749" cy="971720"/>
          </a:xfrm>
        </p:grpSpPr>
        <p:sp>
          <p:nvSpPr>
            <p:cNvPr id="3807" name="Shape 3807"/>
            <p:cNvSpPr/>
            <p:nvPr/>
          </p:nvSpPr>
          <p:spPr>
            <a:xfrm>
              <a:off x="124138" y="0"/>
              <a:ext cx="203988" cy="380891"/>
            </a:xfrm>
            <a:custGeom>
              <a:avLst/>
              <a:gdLst/>
              <a:ahLst/>
              <a:cxnLst>
                <a:cxn ang="0">
                  <a:pos x="wd2" y="hd2"/>
                </a:cxn>
                <a:cxn ang="5400000">
                  <a:pos x="wd2" y="hd2"/>
                </a:cxn>
                <a:cxn ang="10800000">
                  <a:pos x="wd2" y="hd2"/>
                </a:cxn>
                <a:cxn ang="16200000">
                  <a:pos x="wd2" y="hd2"/>
                </a:cxn>
              </a:cxnLst>
              <a:rect l="0" t="0" r="r" b="b"/>
              <a:pathLst>
                <a:path w="21600" h="21600" extrusionOk="0">
                  <a:moveTo>
                    <a:pt x="7902" y="21600"/>
                  </a:moveTo>
                  <a:lnTo>
                    <a:pt x="14178" y="21600"/>
                  </a:lnTo>
                  <a:lnTo>
                    <a:pt x="14187" y="9976"/>
                  </a:lnTo>
                  <a:lnTo>
                    <a:pt x="21600" y="21"/>
                  </a:lnTo>
                  <a:lnTo>
                    <a:pt x="14739" y="21"/>
                  </a:lnTo>
                  <a:lnTo>
                    <a:pt x="10791" y="7413"/>
                  </a:lnTo>
                  <a:lnTo>
                    <a:pt x="6797" y="0"/>
                  </a:lnTo>
                  <a:lnTo>
                    <a:pt x="0" y="0"/>
                  </a:lnTo>
                  <a:lnTo>
                    <a:pt x="7892" y="9983"/>
                  </a:lnTo>
                  <a:cubicBezTo>
                    <a:pt x="7892" y="9983"/>
                    <a:pt x="7902" y="21600"/>
                    <a:pt x="7902" y="2160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08" name="Shape 3808"/>
            <p:cNvSpPr/>
            <p:nvPr/>
          </p:nvSpPr>
          <p:spPr>
            <a:xfrm>
              <a:off x="320690" y="93103"/>
              <a:ext cx="148366" cy="285950"/>
            </a:xfrm>
            <a:custGeom>
              <a:avLst/>
              <a:gdLst/>
              <a:ahLst/>
              <a:cxnLst>
                <a:cxn ang="0">
                  <a:pos x="wd2" y="hd2"/>
                </a:cxn>
                <a:cxn ang="5400000">
                  <a:pos x="wd2" y="hd2"/>
                </a:cxn>
                <a:cxn ang="10800000">
                  <a:pos x="wd2" y="hd2"/>
                </a:cxn>
                <a:cxn ang="16200000">
                  <a:pos x="wd2" y="hd2"/>
                </a:cxn>
              </a:cxnLst>
              <a:rect l="0" t="0" r="r" b="b"/>
              <a:pathLst>
                <a:path w="21600" h="21600" extrusionOk="0">
                  <a:moveTo>
                    <a:pt x="7163" y="5426"/>
                  </a:moveTo>
                  <a:cubicBezTo>
                    <a:pt x="7163" y="4286"/>
                    <a:pt x="8807" y="3353"/>
                    <a:pt x="10803" y="3353"/>
                  </a:cubicBezTo>
                  <a:cubicBezTo>
                    <a:pt x="12805" y="3353"/>
                    <a:pt x="14431" y="4286"/>
                    <a:pt x="14431" y="5426"/>
                  </a:cubicBezTo>
                  <a:lnTo>
                    <a:pt x="14431" y="16170"/>
                  </a:lnTo>
                  <a:cubicBezTo>
                    <a:pt x="14431" y="17314"/>
                    <a:pt x="12805" y="18247"/>
                    <a:pt x="10803" y="18247"/>
                  </a:cubicBezTo>
                  <a:cubicBezTo>
                    <a:pt x="8807" y="18247"/>
                    <a:pt x="7163" y="17314"/>
                    <a:pt x="7163" y="16170"/>
                  </a:cubicBezTo>
                  <a:cubicBezTo>
                    <a:pt x="7163" y="16170"/>
                    <a:pt x="7163" y="5426"/>
                    <a:pt x="7163" y="5426"/>
                  </a:cubicBezTo>
                  <a:close/>
                  <a:moveTo>
                    <a:pt x="0" y="13500"/>
                  </a:moveTo>
                  <a:cubicBezTo>
                    <a:pt x="0" y="15268"/>
                    <a:pt x="160" y="16593"/>
                    <a:pt x="509" y="17478"/>
                  </a:cubicBezTo>
                  <a:cubicBezTo>
                    <a:pt x="853" y="18359"/>
                    <a:pt x="1424" y="19116"/>
                    <a:pt x="2230" y="19739"/>
                  </a:cubicBezTo>
                  <a:cubicBezTo>
                    <a:pt x="3030" y="20361"/>
                    <a:pt x="4148" y="20832"/>
                    <a:pt x="5604" y="21138"/>
                  </a:cubicBezTo>
                  <a:cubicBezTo>
                    <a:pt x="7048" y="21454"/>
                    <a:pt x="8807" y="21600"/>
                    <a:pt x="10888" y="21600"/>
                  </a:cubicBezTo>
                  <a:cubicBezTo>
                    <a:pt x="12761" y="21600"/>
                    <a:pt x="14408" y="21424"/>
                    <a:pt x="15852" y="21058"/>
                  </a:cubicBezTo>
                  <a:cubicBezTo>
                    <a:pt x="17282" y="20699"/>
                    <a:pt x="18454" y="20137"/>
                    <a:pt x="19376" y="19380"/>
                  </a:cubicBezTo>
                  <a:cubicBezTo>
                    <a:pt x="20306" y="18618"/>
                    <a:pt x="20903" y="17804"/>
                    <a:pt x="21179" y="16929"/>
                  </a:cubicBezTo>
                  <a:cubicBezTo>
                    <a:pt x="21454" y="16054"/>
                    <a:pt x="21600" y="14675"/>
                    <a:pt x="21600" y="12807"/>
                  </a:cubicBezTo>
                  <a:lnTo>
                    <a:pt x="21600" y="7697"/>
                  </a:lnTo>
                  <a:cubicBezTo>
                    <a:pt x="21600" y="6219"/>
                    <a:pt x="21450" y="5124"/>
                    <a:pt x="21147" y="4393"/>
                  </a:cubicBezTo>
                  <a:cubicBezTo>
                    <a:pt x="20844" y="3674"/>
                    <a:pt x="20279" y="2973"/>
                    <a:pt x="19450" y="2293"/>
                  </a:cubicBezTo>
                  <a:cubicBezTo>
                    <a:pt x="18636" y="1609"/>
                    <a:pt x="17467" y="1059"/>
                    <a:pt x="15935" y="637"/>
                  </a:cubicBezTo>
                  <a:cubicBezTo>
                    <a:pt x="14427" y="215"/>
                    <a:pt x="12609" y="0"/>
                    <a:pt x="10498" y="0"/>
                  </a:cubicBezTo>
                  <a:cubicBezTo>
                    <a:pt x="7979" y="0"/>
                    <a:pt x="5911" y="330"/>
                    <a:pt x="4298" y="991"/>
                  </a:cubicBezTo>
                  <a:cubicBezTo>
                    <a:pt x="2674" y="1650"/>
                    <a:pt x="1553" y="2524"/>
                    <a:pt x="931" y="3611"/>
                  </a:cubicBezTo>
                  <a:cubicBezTo>
                    <a:pt x="316" y="4705"/>
                    <a:pt x="0" y="6216"/>
                    <a:pt x="0" y="8153"/>
                  </a:cubicBezTo>
                  <a:cubicBezTo>
                    <a:pt x="0" y="8153"/>
                    <a:pt x="0" y="13500"/>
                    <a:pt x="0" y="1350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09" name="Shape 3809"/>
            <p:cNvSpPr/>
            <p:nvPr/>
          </p:nvSpPr>
          <p:spPr>
            <a:xfrm>
              <a:off x="506898" y="103448"/>
              <a:ext cx="142273" cy="272039"/>
            </a:xfrm>
            <a:custGeom>
              <a:avLst/>
              <a:gdLst/>
              <a:ahLst/>
              <a:cxnLst>
                <a:cxn ang="0">
                  <a:pos x="wd2" y="hd2"/>
                </a:cxn>
                <a:cxn ang="5400000">
                  <a:pos x="wd2" y="hd2"/>
                </a:cxn>
                <a:cxn ang="10800000">
                  <a:pos x="wd2" y="hd2"/>
                </a:cxn>
                <a:cxn ang="16200000">
                  <a:pos x="wd2" y="hd2"/>
                </a:cxn>
              </a:cxnLst>
              <a:rect l="0" t="0" r="r" b="b"/>
              <a:pathLst>
                <a:path w="21600" h="21600" extrusionOk="0">
                  <a:moveTo>
                    <a:pt x="982" y="19736"/>
                  </a:moveTo>
                  <a:cubicBezTo>
                    <a:pt x="1423" y="20293"/>
                    <a:pt x="2104" y="20750"/>
                    <a:pt x="3043" y="21095"/>
                  </a:cubicBezTo>
                  <a:cubicBezTo>
                    <a:pt x="3956" y="21432"/>
                    <a:pt x="5132" y="21600"/>
                    <a:pt x="6548" y="21600"/>
                  </a:cubicBezTo>
                  <a:cubicBezTo>
                    <a:pt x="7776" y="21600"/>
                    <a:pt x="8868" y="21426"/>
                    <a:pt x="9822" y="21070"/>
                  </a:cubicBezTo>
                  <a:cubicBezTo>
                    <a:pt x="10769" y="20708"/>
                    <a:pt x="11569" y="20175"/>
                    <a:pt x="12218" y="19462"/>
                  </a:cubicBezTo>
                  <a:lnTo>
                    <a:pt x="12055" y="21218"/>
                  </a:lnTo>
                  <a:lnTo>
                    <a:pt x="21600" y="21218"/>
                  </a:lnTo>
                  <a:lnTo>
                    <a:pt x="21600" y="0"/>
                  </a:lnTo>
                  <a:lnTo>
                    <a:pt x="14092" y="0"/>
                  </a:lnTo>
                  <a:lnTo>
                    <a:pt x="14092" y="16512"/>
                  </a:lnTo>
                  <a:cubicBezTo>
                    <a:pt x="14092" y="17409"/>
                    <a:pt x="12681" y="18138"/>
                    <a:pt x="10960" y="18138"/>
                  </a:cubicBezTo>
                  <a:cubicBezTo>
                    <a:pt x="9247" y="18138"/>
                    <a:pt x="7834" y="17409"/>
                    <a:pt x="7834" y="16512"/>
                  </a:cubicBezTo>
                  <a:lnTo>
                    <a:pt x="7834" y="0"/>
                  </a:lnTo>
                  <a:lnTo>
                    <a:pt x="0" y="0"/>
                  </a:lnTo>
                  <a:lnTo>
                    <a:pt x="0" y="14309"/>
                  </a:lnTo>
                  <a:cubicBezTo>
                    <a:pt x="0" y="16133"/>
                    <a:pt x="64" y="17349"/>
                    <a:pt x="166" y="17967"/>
                  </a:cubicBezTo>
                  <a:cubicBezTo>
                    <a:pt x="271" y="18578"/>
                    <a:pt x="541" y="19165"/>
                    <a:pt x="982" y="19736"/>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10" name="Shape 3810"/>
            <p:cNvSpPr/>
            <p:nvPr/>
          </p:nvSpPr>
          <p:spPr>
            <a:xfrm>
              <a:off x="0" y="434484"/>
              <a:ext cx="810750" cy="537237"/>
            </a:xfrm>
            <a:custGeom>
              <a:avLst/>
              <a:gdLst/>
              <a:ahLst/>
              <a:cxnLst>
                <a:cxn ang="0">
                  <a:pos x="wd2" y="hd2"/>
                </a:cxn>
                <a:cxn ang="5400000">
                  <a:pos x="wd2" y="hd2"/>
                </a:cxn>
                <a:cxn ang="10800000">
                  <a:pos x="wd2" y="hd2"/>
                </a:cxn>
                <a:cxn ang="16200000">
                  <a:pos x="wd2" y="hd2"/>
                </a:cxn>
              </a:cxnLst>
              <a:rect l="0" t="0" r="r" b="b"/>
              <a:pathLst>
                <a:path w="21600" h="21600" extrusionOk="0">
                  <a:moveTo>
                    <a:pt x="15614" y="14202"/>
                  </a:moveTo>
                  <a:lnTo>
                    <a:pt x="15614" y="10983"/>
                  </a:lnTo>
                  <a:cubicBezTo>
                    <a:pt x="15614" y="10015"/>
                    <a:pt x="15677" y="9256"/>
                    <a:pt x="15805" y="8699"/>
                  </a:cubicBezTo>
                  <a:cubicBezTo>
                    <a:pt x="15932" y="8141"/>
                    <a:pt x="16149" y="7727"/>
                    <a:pt x="16435" y="7418"/>
                  </a:cubicBezTo>
                  <a:cubicBezTo>
                    <a:pt x="17345" y="6427"/>
                    <a:pt x="19144" y="6734"/>
                    <a:pt x="19331" y="8670"/>
                  </a:cubicBezTo>
                  <a:cubicBezTo>
                    <a:pt x="19389" y="9282"/>
                    <a:pt x="19407" y="10352"/>
                    <a:pt x="19407" y="11422"/>
                  </a:cubicBezTo>
                  <a:lnTo>
                    <a:pt x="19407" y="12886"/>
                  </a:lnTo>
                  <a:lnTo>
                    <a:pt x="16827" y="12886"/>
                  </a:lnTo>
                  <a:lnTo>
                    <a:pt x="16827" y="15382"/>
                  </a:lnTo>
                  <a:cubicBezTo>
                    <a:pt x="16827" y="15889"/>
                    <a:pt x="17106" y="16301"/>
                    <a:pt x="17443" y="16301"/>
                  </a:cubicBezTo>
                  <a:lnTo>
                    <a:pt x="17664" y="16301"/>
                  </a:lnTo>
                  <a:cubicBezTo>
                    <a:pt x="18001" y="16301"/>
                    <a:pt x="18280" y="15889"/>
                    <a:pt x="18280" y="15382"/>
                  </a:cubicBezTo>
                  <a:lnTo>
                    <a:pt x="18280" y="14433"/>
                  </a:lnTo>
                  <a:cubicBezTo>
                    <a:pt x="18280" y="14349"/>
                    <a:pt x="18281" y="14270"/>
                    <a:pt x="18282" y="14204"/>
                  </a:cubicBezTo>
                  <a:lnTo>
                    <a:pt x="19409" y="14193"/>
                  </a:lnTo>
                  <a:cubicBezTo>
                    <a:pt x="19922" y="18799"/>
                    <a:pt x="15614" y="19557"/>
                    <a:pt x="15614" y="14202"/>
                  </a:cubicBezTo>
                  <a:close/>
                  <a:moveTo>
                    <a:pt x="12144" y="16840"/>
                  </a:moveTo>
                  <a:lnTo>
                    <a:pt x="12030" y="17704"/>
                  </a:lnTo>
                  <a:lnTo>
                    <a:pt x="10798" y="17731"/>
                  </a:lnTo>
                  <a:lnTo>
                    <a:pt x="10804" y="3872"/>
                  </a:lnTo>
                  <a:lnTo>
                    <a:pt x="12305" y="3868"/>
                  </a:lnTo>
                  <a:lnTo>
                    <a:pt x="12298" y="7882"/>
                  </a:lnTo>
                  <a:cubicBezTo>
                    <a:pt x="13684" y="6218"/>
                    <a:pt x="14704" y="7453"/>
                    <a:pt x="14706" y="9508"/>
                  </a:cubicBezTo>
                  <a:lnTo>
                    <a:pt x="14708" y="14911"/>
                  </a:lnTo>
                  <a:cubicBezTo>
                    <a:pt x="14711" y="17528"/>
                    <a:pt x="13720" y="19024"/>
                    <a:pt x="12144" y="16840"/>
                  </a:cubicBezTo>
                  <a:close/>
                  <a:moveTo>
                    <a:pt x="9905" y="17817"/>
                  </a:moveTo>
                  <a:lnTo>
                    <a:pt x="8698" y="17816"/>
                  </a:lnTo>
                  <a:lnTo>
                    <a:pt x="8701" y="16475"/>
                  </a:lnTo>
                  <a:cubicBezTo>
                    <a:pt x="8377" y="17526"/>
                    <a:pt x="7083" y="18370"/>
                    <a:pt x="6406" y="17637"/>
                  </a:cubicBezTo>
                  <a:cubicBezTo>
                    <a:pt x="6043" y="17242"/>
                    <a:pt x="6057" y="16556"/>
                    <a:pt x="6021" y="15965"/>
                  </a:cubicBezTo>
                  <a:cubicBezTo>
                    <a:pt x="5999" y="15630"/>
                    <a:pt x="6016" y="14895"/>
                    <a:pt x="6015" y="13910"/>
                  </a:cubicBezTo>
                  <a:lnTo>
                    <a:pt x="6011" y="7479"/>
                  </a:lnTo>
                  <a:lnTo>
                    <a:pt x="7504" y="7479"/>
                  </a:lnTo>
                  <a:lnTo>
                    <a:pt x="7510" y="14013"/>
                  </a:lnTo>
                  <a:cubicBezTo>
                    <a:pt x="7510" y="14905"/>
                    <a:pt x="7479" y="15425"/>
                    <a:pt x="7514" y="15596"/>
                  </a:cubicBezTo>
                  <a:cubicBezTo>
                    <a:pt x="7729" y="16578"/>
                    <a:pt x="8278" y="16044"/>
                    <a:pt x="8400" y="15541"/>
                  </a:cubicBezTo>
                  <a:cubicBezTo>
                    <a:pt x="8439" y="15376"/>
                    <a:pt x="8401" y="14906"/>
                    <a:pt x="8401" y="13968"/>
                  </a:cubicBezTo>
                  <a:lnTo>
                    <a:pt x="8401" y="7479"/>
                  </a:lnTo>
                  <a:lnTo>
                    <a:pt x="9903" y="7479"/>
                  </a:lnTo>
                  <a:lnTo>
                    <a:pt x="9905" y="7479"/>
                  </a:lnTo>
                  <a:cubicBezTo>
                    <a:pt x="9905" y="7479"/>
                    <a:pt x="9905" y="17817"/>
                    <a:pt x="9905" y="17817"/>
                  </a:cubicBezTo>
                  <a:close/>
                  <a:moveTo>
                    <a:pt x="4504" y="17821"/>
                  </a:moveTo>
                  <a:lnTo>
                    <a:pt x="3002" y="17821"/>
                  </a:lnTo>
                  <a:lnTo>
                    <a:pt x="3002" y="5636"/>
                  </a:lnTo>
                  <a:lnTo>
                    <a:pt x="1503" y="5628"/>
                  </a:lnTo>
                  <a:lnTo>
                    <a:pt x="1503" y="3859"/>
                  </a:lnTo>
                  <a:lnTo>
                    <a:pt x="6304" y="3869"/>
                  </a:lnTo>
                  <a:lnTo>
                    <a:pt x="6304" y="5669"/>
                  </a:lnTo>
                  <a:lnTo>
                    <a:pt x="4504" y="5669"/>
                  </a:lnTo>
                  <a:cubicBezTo>
                    <a:pt x="4504" y="5669"/>
                    <a:pt x="4504" y="17821"/>
                    <a:pt x="4504" y="17821"/>
                  </a:cubicBezTo>
                  <a:close/>
                  <a:moveTo>
                    <a:pt x="18067" y="0"/>
                  </a:moveTo>
                  <a:lnTo>
                    <a:pt x="3534" y="0"/>
                  </a:lnTo>
                  <a:cubicBezTo>
                    <a:pt x="1590" y="0"/>
                    <a:pt x="0" y="2265"/>
                    <a:pt x="0" y="5033"/>
                  </a:cubicBezTo>
                  <a:lnTo>
                    <a:pt x="0" y="16568"/>
                  </a:lnTo>
                  <a:cubicBezTo>
                    <a:pt x="0" y="19335"/>
                    <a:pt x="1590" y="21600"/>
                    <a:pt x="3534" y="21600"/>
                  </a:cubicBezTo>
                  <a:lnTo>
                    <a:pt x="18067" y="21600"/>
                  </a:lnTo>
                  <a:cubicBezTo>
                    <a:pt x="20009" y="21600"/>
                    <a:pt x="21600" y="19335"/>
                    <a:pt x="21600" y="16568"/>
                  </a:cubicBezTo>
                  <a:lnTo>
                    <a:pt x="21600" y="5033"/>
                  </a:lnTo>
                  <a:cubicBezTo>
                    <a:pt x="21600" y="2265"/>
                    <a:pt x="20009" y="0"/>
                    <a:pt x="18067" y="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11" name="Shape 3811"/>
            <p:cNvSpPr/>
            <p:nvPr/>
          </p:nvSpPr>
          <p:spPr>
            <a:xfrm>
              <a:off x="631037" y="651726"/>
              <a:ext cx="54008" cy="56050"/>
            </a:xfrm>
            <a:custGeom>
              <a:avLst/>
              <a:gdLst/>
              <a:ahLst/>
              <a:cxnLst>
                <a:cxn ang="0">
                  <a:pos x="wd2" y="hd2"/>
                </a:cxn>
                <a:cxn ang="5400000">
                  <a:pos x="wd2" y="hd2"/>
                </a:cxn>
                <a:cxn ang="10800000">
                  <a:pos x="wd2" y="hd2"/>
                </a:cxn>
                <a:cxn ang="16200000">
                  <a:pos x="wd2" y="hd2"/>
                </a:cxn>
              </a:cxnLst>
              <a:rect l="0" t="0" r="r" b="b"/>
              <a:pathLst>
                <a:path w="21600" h="21600" extrusionOk="0">
                  <a:moveTo>
                    <a:pt x="21600" y="9663"/>
                  </a:moveTo>
                  <a:cubicBezTo>
                    <a:pt x="21600" y="4345"/>
                    <a:pt x="17059" y="0"/>
                    <a:pt x="11515" y="0"/>
                  </a:cubicBezTo>
                  <a:lnTo>
                    <a:pt x="10149" y="0"/>
                  </a:lnTo>
                  <a:cubicBezTo>
                    <a:pt x="4618" y="0"/>
                    <a:pt x="105" y="4345"/>
                    <a:pt x="105" y="9663"/>
                  </a:cubicBezTo>
                  <a:lnTo>
                    <a:pt x="0" y="21600"/>
                  </a:lnTo>
                  <a:lnTo>
                    <a:pt x="21366" y="21600"/>
                  </a:lnTo>
                  <a:cubicBezTo>
                    <a:pt x="21366" y="21600"/>
                    <a:pt x="21600" y="9663"/>
                    <a:pt x="21600" y="9663"/>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812" name="Shape 3812"/>
            <p:cNvSpPr/>
            <p:nvPr/>
          </p:nvSpPr>
          <p:spPr>
            <a:xfrm>
              <a:off x="465519" y="641381"/>
              <a:ext cx="49300" cy="191301"/>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4860" y="0"/>
                    <a:pt x="0" y="1035"/>
                    <a:pt x="0" y="2289"/>
                  </a:cubicBezTo>
                  <a:lnTo>
                    <a:pt x="0" y="19319"/>
                  </a:lnTo>
                  <a:cubicBezTo>
                    <a:pt x="0" y="20576"/>
                    <a:pt x="4860" y="21600"/>
                    <a:pt x="10782" y="21600"/>
                  </a:cubicBezTo>
                  <a:cubicBezTo>
                    <a:pt x="16758" y="21600"/>
                    <a:pt x="21600" y="20576"/>
                    <a:pt x="21600" y="19319"/>
                  </a:cubicBezTo>
                  <a:lnTo>
                    <a:pt x="21600" y="2289"/>
                  </a:lnTo>
                  <a:cubicBezTo>
                    <a:pt x="21600" y="1035"/>
                    <a:pt x="16758" y="0"/>
                    <a:pt x="10782" y="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kern="0">
                <a:solidFill>
                  <a:srgbClr val="FFFFFF"/>
                </a:solidFill>
                <a:effectLst>
                  <a:outerShdw blurRad="38100" dist="12700" dir="5400000" rotWithShape="0">
                    <a:srgbClr val="000000">
                      <a:alpha val="50000"/>
                    </a:srgbClr>
                  </a:outerShdw>
                </a:effectLst>
                <a:latin typeface="Gill Sans"/>
                <a:sym typeface="Gill Sans"/>
              </a:endParaRPr>
            </a:p>
          </p:txBody>
        </p:sp>
      </p:grpSp>
    </p:spTree>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0328" y="915298"/>
            <a:ext cx="11388436" cy="1641751"/>
            <a:chOff x="3814308" y="2872276"/>
            <a:chExt cx="16398198" cy="3283502"/>
          </a:xfrm>
        </p:grpSpPr>
        <p:sp>
          <p:nvSpPr>
            <p:cNvPr id="267" name="Freeform 33"/>
            <p:cNvSpPr>
              <a:spLocks noChangeArrowheads="1"/>
            </p:cNvSpPr>
            <p:nvPr/>
          </p:nvSpPr>
          <p:spPr bwMode="auto">
            <a:xfrm>
              <a:off x="3814308" y="2872276"/>
              <a:ext cx="15956129" cy="3016772"/>
            </a:xfrm>
            <a:custGeom>
              <a:avLst/>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ah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8" name="Freeform 34"/>
            <p:cNvSpPr>
              <a:spLocks noChangeArrowheads="1"/>
            </p:cNvSpPr>
            <p:nvPr/>
          </p:nvSpPr>
          <p:spPr bwMode="auto">
            <a:xfrm>
              <a:off x="16246768" y="3488510"/>
              <a:ext cx="3661499" cy="2667268"/>
            </a:xfrm>
            <a:custGeom>
              <a:avLst/>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ah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1" name="TextBox 270"/>
            <p:cNvSpPr txBox="1"/>
            <p:nvPr/>
          </p:nvSpPr>
          <p:spPr>
            <a:xfrm>
              <a:off x="4134154" y="2965064"/>
              <a:ext cx="12439010" cy="2806886"/>
            </a:xfrm>
            <a:prstGeom prst="rect">
              <a:avLst/>
            </a:prstGeom>
            <a:noFill/>
          </p:spPr>
          <p:txBody>
            <a:bodyPr wrap="square" lIns="109710" tIns="54855" rIns="109710" bIns="54855" rtlCol="0">
              <a:spAutoFit/>
            </a:bodyPr>
            <a:lstStyle/>
            <a:p>
              <a:pPr lvl="0" algn="just">
                <a:defRPr/>
              </a:pPr>
              <a:r>
                <a:rPr lang="en-US" sz="2800" dirty="0" err="1">
                  <a:solidFill>
                    <a:schemeClr val="bg1"/>
                  </a:solidFill>
                  <a:latin typeface="Times New Roman" panose="02020603050405020304" pitchFamily="18" charset="0"/>
                  <a:cs typeface="Times New Roman" panose="02020603050405020304" pitchFamily="18" charset="0"/>
                </a:rPr>
                <a:t>Triển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đổi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bổ</a:t>
              </a:r>
              <a:r>
                <a:rPr lang="en-US" sz="2800" dirty="0">
                  <a:solidFill>
                    <a:schemeClr val="bg1"/>
                  </a:solidFill>
                  <a:latin typeface="Times New Roman" panose="02020603050405020304" pitchFamily="18" charset="0"/>
                  <a:cs typeface="Times New Roman" panose="02020603050405020304" pitchFamily="18" charset="0"/>
                </a:rPr>
                <a:t> sung </a:t>
              </a:r>
              <a:r>
                <a:rPr lang="en-US" sz="2800" dirty="0" err="1">
                  <a:solidFill>
                    <a:schemeClr val="bg1"/>
                  </a:solidFill>
                  <a:latin typeface="Times New Roman" panose="02020603050405020304" pitchFamily="18" charset="0"/>
                  <a:cs typeface="Times New Roman" panose="02020603050405020304" pitchFamily="18" charset="0"/>
                </a:rPr>
                <a:t>Nghị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72/2013/NĐ-CP, </a:t>
              </a:r>
              <a:r>
                <a:rPr lang="en-US" sz="2800" dirty="0" err="1">
                  <a:solidFill>
                    <a:schemeClr val="bg1"/>
                  </a:solidFill>
                  <a:latin typeface="Times New Roman" panose="02020603050405020304" pitchFamily="18" charset="0"/>
                  <a:cs typeface="Times New Roman" panose="02020603050405020304" pitchFamily="18" charset="0"/>
                </a:rPr>
                <a:t>Nghị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27/2018/NĐ-CP </a:t>
              </a:r>
              <a:r>
                <a:rPr lang="en-US" sz="2800" dirty="0" err="1">
                  <a:solidFill>
                    <a:schemeClr val="bg1"/>
                  </a:solidFill>
                  <a:latin typeface="Times New Roman" panose="02020603050405020304" pitchFamily="18" charset="0"/>
                  <a:cs typeface="Times New Roman" panose="02020603050405020304" pitchFamily="18" charset="0"/>
                </a:rPr>
                <a:t>sau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Chính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phủ</a:t>
              </a:r>
              <a:r>
                <a:rPr lang="en-US" sz="2800" dirty="0">
                  <a:solidFill>
                    <a:schemeClr val="bg1"/>
                  </a:solidFill>
                  <a:latin typeface="Times New Roman" panose="02020603050405020304" pitchFamily="18" charset="0"/>
                  <a:cs typeface="Times New Roman" panose="02020603050405020304" pitchFamily="18" charset="0"/>
                </a:rPr>
                <a:t> ban </a:t>
              </a:r>
              <a:r>
                <a:rPr lang="en-US" sz="2800" dirty="0" err="1">
                  <a:solidFill>
                    <a:schemeClr val="bg1"/>
                  </a:solidFill>
                  <a:latin typeface="Times New Roman" panose="02020603050405020304" pitchFamily="18" charset="0"/>
                  <a:cs typeface="Times New Roman" panose="02020603050405020304" pitchFamily="18" charset="0"/>
                </a:rPr>
                <a:t>hành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72" name="TextBox 271"/>
            <p:cNvSpPr txBox="1"/>
            <p:nvPr/>
          </p:nvSpPr>
          <p:spPr>
            <a:xfrm>
              <a:off x="18368482" y="3364056"/>
              <a:ext cx="1844024" cy="1954344"/>
            </a:xfrm>
            <a:prstGeom prst="rect">
              <a:avLst/>
            </a:prstGeom>
            <a:noFill/>
          </p:spPr>
          <p:txBody>
            <a:bodyPr wrap="none" lIns="91422" tIns="45711" rIns="91422" bIns="45711" rtlCol="0">
              <a:spAutoFit/>
            </a:bodyPr>
            <a:lstStyle/>
            <a:p>
              <a:pPr algn="r"/>
              <a:r>
                <a:rPr lang="en-US" sz="5750" b="1">
                  <a:solidFill>
                    <a:schemeClr val="accent1">
                      <a:lumMod val="75000"/>
                    </a:schemeClr>
                  </a:solidFill>
                  <a:latin typeface="Times New Roman" panose="02020603050405020304" pitchFamily="18" charset="0"/>
                  <a:cs typeface="Times New Roman" panose="02020603050405020304" pitchFamily="18" charset="0"/>
                </a:rPr>
                <a:t>01</a:t>
              </a:r>
              <a:endParaRPr lang="id-ID" sz="5750" b="1" dirty="0">
                <a:solidFill>
                  <a:schemeClr val="accent1">
                    <a:lumMod val="75000"/>
                  </a:schemeClr>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540328" y="2622720"/>
            <a:ext cx="11388436" cy="1492334"/>
            <a:chOff x="9100683" y="5585130"/>
            <a:chExt cx="16398198" cy="3283501"/>
          </a:xfrm>
        </p:grpSpPr>
        <p:sp>
          <p:nvSpPr>
            <p:cNvPr id="27" name="Freeform 33"/>
            <p:cNvSpPr>
              <a:spLocks noChangeArrowheads="1"/>
            </p:cNvSpPr>
            <p:nvPr/>
          </p:nvSpPr>
          <p:spPr bwMode="auto">
            <a:xfrm>
              <a:off x="9100683" y="5585130"/>
              <a:ext cx="15956129" cy="3016772"/>
            </a:xfrm>
            <a:custGeom>
              <a:avLst/>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ah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chemeClr val="accent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8" name="Freeform 34"/>
            <p:cNvSpPr>
              <a:spLocks noChangeArrowheads="1"/>
            </p:cNvSpPr>
            <p:nvPr/>
          </p:nvSpPr>
          <p:spPr bwMode="auto">
            <a:xfrm>
              <a:off x="21533143" y="6201363"/>
              <a:ext cx="3661499" cy="2667268"/>
            </a:xfrm>
            <a:custGeom>
              <a:avLst/>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ah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9" name="TextBox 28"/>
            <p:cNvSpPr txBox="1"/>
            <p:nvPr/>
          </p:nvSpPr>
          <p:spPr>
            <a:xfrm>
              <a:off x="9177720" y="5763437"/>
              <a:ext cx="12667800" cy="2139862"/>
            </a:xfrm>
            <a:prstGeom prst="rect">
              <a:avLst/>
            </a:prstGeom>
            <a:noFill/>
          </p:spPr>
          <p:txBody>
            <a:bodyPr wrap="square" lIns="109710" tIns="54855" rIns="109710" bIns="54855" rtlCol="0">
              <a:spAutoFit/>
            </a:bodyPr>
            <a:lstStyle/>
            <a:p>
              <a:pPr lvl="0" algn="just">
                <a:defRPr/>
              </a:pPr>
              <a:r>
                <a:rPr lang="vi-VN" sz="2800" dirty="0">
                  <a:solidFill>
                    <a:schemeClr val="bg1"/>
                  </a:solidFill>
                  <a:latin typeface="Times New Roman" panose="02020603050405020304" pitchFamily="18" charset="0"/>
                  <a:cs typeface="Times New Roman" panose="02020603050405020304" pitchFamily="18" charset="0"/>
                </a:rPr>
                <a:t>Xử lý cơ bản tình trạng tình trạng “báo hóa” trang thông tin điện tử tổng hợp, mạng xã hội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3654857" y="6076910"/>
              <a:ext cx="1844024" cy="1954343"/>
            </a:xfrm>
            <a:prstGeom prst="rect">
              <a:avLst/>
            </a:prstGeom>
            <a:noFill/>
          </p:spPr>
          <p:txBody>
            <a:bodyPr wrap="none" lIns="91422" tIns="45711" rIns="91422" bIns="45711" rtlCol="0">
              <a:spAutoFit/>
            </a:bodyPr>
            <a:lstStyle/>
            <a:p>
              <a:pPr algn="r"/>
              <a:r>
                <a:rPr lang="en-US" sz="5750" b="1">
                  <a:solidFill>
                    <a:schemeClr val="accent2">
                      <a:lumMod val="75000"/>
                    </a:schemeClr>
                  </a:solidFill>
                  <a:latin typeface="Times New Roman" panose="02020603050405020304" pitchFamily="18" charset="0"/>
                  <a:cs typeface="Times New Roman" panose="02020603050405020304" pitchFamily="18" charset="0"/>
                </a:rPr>
                <a:t>02</a:t>
              </a:r>
              <a:endParaRPr lang="id-ID" sz="5750" b="1" dirty="0">
                <a:solidFill>
                  <a:schemeClr val="accent2">
                    <a:lumMod val="75000"/>
                  </a:schemeClr>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540328" y="4395128"/>
            <a:ext cx="11388436" cy="2005672"/>
            <a:chOff x="3814308" y="9439279"/>
            <a:chExt cx="16398198" cy="4011344"/>
          </a:xfrm>
        </p:grpSpPr>
        <p:sp>
          <p:nvSpPr>
            <p:cNvPr id="34" name="Freeform 33"/>
            <p:cNvSpPr>
              <a:spLocks noChangeArrowheads="1"/>
            </p:cNvSpPr>
            <p:nvPr/>
          </p:nvSpPr>
          <p:spPr bwMode="auto">
            <a:xfrm>
              <a:off x="3814308" y="9439279"/>
              <a:ext cx="15956129" cy="4011344"/>
            </a:xfrm>
            <a:custGeom>
              <a:avLst/>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ah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chemeClr val="accent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5" name="Freeform 34"/>
            <p:cNvSpPr>
              <a:spLocks noChangeArrowheads="1"/>
            </p:cNvSpPr>
            <p:nvPr/>
          </p:nvSpPr>
          <p:spPr bwMode="auto">
            <a:xfrm>
              <a:off x="16246768" y="10055511"/>
              <a:ext cx="3661499" cy="3395110"/>
            </a:xfrm>
            <a:custGeom>
              <a:avLst/>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ah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36" name="TextBox 35"/>
            <p:cNvSpPr txBox="1"/>
            <p:nvPr/>
          </p:nvSpPr>
          <p:spPr>
            <a:xfrm>
              <a:off x="4001780" y="9439279"/>
              <a:ext cx="12446932" cy="3668660"/>
            </a:xfrm>
            <a:prstGeom prst="rect">
              <a:avLst/>
            </a:prstGeom>
            <a:noFill/>
          </p:spPr>
          <p:txBody>
            <a:bodyPr wrap="square" lIns="109710" tIns="54855" rIns="109710" bIns="54855" rtlCol="0">
              <a:spAutoFit/>
            </a:bodyPr>
            <a:lstStyle/>
            <a:p>
              <a:pPr lvl="0" algn="just">
                <a:defRPr/>
              </a:pPr>
              <a:r>
                <a:rPr lang="vi-VN" sz="2800" dirty="0">
                  <a:latin typeface="Times New Roman" panose="02020603050405020304" pitchFamily="18" charset="0"/>
                  <a:cs typeface="Times New Roman" panose="02020603050405020304" pitchFamily="18" charset="0"/>
                </a:rPr>
                <a:t>Tiếp tục tăng cường rà quét, xử lý vi phạm trên mạng Internet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TTTT;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a:t>
              </a:r>
            </a:p>
          </p:txBody>
        </p:sp>
        <p:sp>
          <p:nvSpPr>
            <p:cNvPr id="37" name="TextBox 36"/>
            <p:cNvSpPr txBox="1"/>
            <p:nvPr/>
          </p:nvSpPr>
          <p:spPr>
            <a:xfrm>
              <a:off x="18368482" y="9931059"/>
              <a:ext cx="1844024" cy="1954344"/>
            </a:xfrm>
            <a:prstGeom prst="rect">
              <a:avLst/>
            </a:prstGeom>
            <a:noFill/>
          </p:spPr>
          <p:txBody>
            <a:bodyPr wrap="none" lIns="91422" tIns="45711" rIns="91422" bIns="45711" rtlCol="0">
              <a:spAutoFit/>
            </a:bodyPr>
            <a:lstStyle/>
            <a:p>
              <a:pPr algn="r"/>
              <a:r>
                <a:rPr lang="en-US" sz="5750" b="1">
                  <a:solidFill>
                    <a:schemeClr val="accent3">
                      <a:lumMod val="75000"/>
                    </a:schemeClr>
                  </a:solidFill>
                  <a:latin typeface="Times New Roman" panose="02020603050405020304" pitchFamily="18" charset="0"/>
                  <a:cs typeface="Times New Roman" panose="02020603050405020304" pitchFamily="18" charset="0"/>
                </a:rPr>
                <a:t>03</a:t>
              </a:r>
              <a:endParaRPr lang="id-ID" sz="5750" b="1" dirty="0">
                <a:solidFill>
                  <a:schemeClr val="accent3">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80403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2920" y="2511427"/>
            <a:ext cx="10866842" cy="1936334"/>
            <a:chOff x="3814308" y="6155778"/>
            <a:chExt cx="16145276" cy="3872667"/>
          </a:xfrm>
        </p:grpSpPr>
        <p:sp>
          <p:nvSpPr>
            <p:cNvPr id="65" name="Freeform 33"/>
            <p:cNvSpPr>
              <a:spLocks noChangeArrowheads="1"/>
            </p:cNvSpPr>
            <p:nvPr/>
          </p:nvSpPr>
          <p:spPr bwMode="auto">
            <a:xfrm>
              <a:off x="3814308" y="6155778"/>
              <a:ext cx="15956129" cy="3016772"/>
            </a:xfrm>
            <a:custGeom>
              <a:avLst/>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ah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chemeClr val="accent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66" name="Freeform 34"/>
            <p:cNvSpPr>
              <a:spLocks noChangeArrowheads="1"/>
            </p:cNvSpPr>
            <p:nvPr/>
          </p:nvSpPr>
          <p:spPr bwMode="auto">
            <a:xfrm>
              <a:off x="16246768" y="6772011"/>
              <a:ext cx="3661499" cy="2667268"/>
            </a:xfrm>
            <a:custGeom>
              <a:avLst/>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ah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54" name="TextBox 253"/>
            <p:cNvSpPr txBox="1"/>
            <p:nvPr/>
          </p:nvSpPr>
          <p:spPr>
            <a:xfrm>
              <a:off x="4009700" y="6359786"/>
              <a:ext cx="12439010" cy="3668659"/>
            </a:xfrm>
            <a:prstGeom prst="rect">
              <a:avLst/>
            </a:prstGeom>
            <a:noFill/>
          </p:spPr>
          <p:txBody>
            <a:bodyPr wrap="square" lIns="109710" tIns="54855" rIns="109710" bIns="54855" rtlCol="0">
              <a:spAutoFit/>
            </a:bodyPr>
            <a:lstStyle/>
            <a:p>
              <a:pPr lvl="0" algn="just">
                <a:defRPr/>
              </a:pPr>
              <a:r>
                <a:rPr lang="da-DK" sz="2800" dirty="0">
                  <a:solidFill>
                    <a:prstClr val="white"/>
                  </a:solidFill>
                  <a:latin typeface="Times New Roman" panose="02020603050405020304" pitchFamily="18" charset="0"/>
                  <a:cs typeface="Times New Roman" panose="02020603050405020304" pitchFamily="18" charset="0"/>
                </a:rPr>
                <a:t>Công bố và truyền thông bộ danh sách nội dung “sạch” trên mạng (White List) và nội dung “đen” (Black List) của Việt Nam</a:t>
              </a:r>
            </a:p>
          </p:txBody>
        </p:sp>
        <p:sp>
          <p:nvSpPr>
            <p:cNvPr id="256" name="TextBox 255"/>
            <p:cNvSpPr txBox="1"/>
            <p:nvPr/>
          </p:nvSpPr>
          <p:spPr>
            <a:xfrm>
              <a:off x="18115560" y="6647558"/>
              <a:ext cx="1844024" cy="1954343"/>
            </a:xfrm>
            <a:prstGeom prst="rect">
              <a:avLst/>
            </a:prstGeom>
            <a:noFill/>
          </p:spPr>
          <p:txBody>
            <a:bodyPr wrap="none" lIns="91422" tIns="45711" rIns="91422" bIns="45711" rtlCol="0">
              <a:spAutoFit/>
            </a:bodyPr>
            <a:lstStyle/>
            <a:p>
              <a:pPr algn="r"/>
              <a:r>
                <a:rPr lang="en-US" sz="5750" b="1">
                  <a:solidFill>
                    <a:schemeClr val="accent5">
                      <a:lumMod val="75000"/>
                    </a:schemeClr>
                  </a:solidFill>
                  <a:latin typeface="Times New Roman" panose="02020603050405020304" pitchFamily="18" charset="0"/>
                  <a:cs typeface="Times New Roman" panose="02020603050405020304" pitchFamily="18" charset="0"/>
                </a:rPr>
                <a:t>05</a:t>
              </a:r>
              <a:endParaRPr lang="id-ID" sz="5750" b="1" dirty="0">
                <a:solidFill>
                  <a:schemeClr val="accent5">
                    <a:lumMod val="75000"/>
                  </a:schemeClr>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502920" y="4566188"/>
            <a:ext cx="10739534" cy="1641751"/>
            <a:chOff x="3814308" y="9439279"/>
            <a:chExt cx="16145276" cy="3283502"/>
          </a:xfrm>
        </p:grpSpPr>
        <p:sp>
          <p:nvSpPr>
            <p:cNvPr id="259" name="Freeform 33"/>
            <p:cNvSpPr>
              <a:spLocks noChangeArrowheads="1"/>
            </p:cNvSpPr>
            <p:nvPr/>
          </p:nvSpPr>
          <p:spPr bwMode="auto">
            <a:xfrm>
              <a:off x="3814308" y="9439279"/>
              <a:ext cx="15956129" cy="3016772"/>
            </a:xfrm>
            <a:custGeom>
              <a:avLst/>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ah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chemeClr val="accent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0" name="Freeform 34"/>
            <p:cNvSpPr>
              <a:spLocks noChangeArrowheads="1"/>
            </p:cNvSpPr>
            <p:nvPr/>
          </p:nvSpPr>
          <p:spPr bwMode="auto">
            <a:xfrm>
              <a:off x="16246768" y="10055513"/>
              <a:ext cx="3661499" cy="2667268"/>
            </a:xfrm>
            <a:custGeom>
              <a:avLst/>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ah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3" name="TextBox 262"/>
            <p:cNvSpPr txBox="1"/>
            <p:nvPr/>
          </p:nvSpPr>
          <p:spPr>
            <a:xfrm>
              <a:off x="3905161" y="9439279"/>
              <a:ext cx="12152460" cy="2806886"/>
            </a:xfrm>
            <a:prstGeom prst="rect">
              <a:avLst/>
            </a:prstGeom>
            <a:noFill/>
          </p:spPr>
          <p:txBody>
            <a:bodyPr wrap="square" lIns="109710" tIns="54855" rIns="109710" bIns="54855" rtlCol="0">
              <a:spAutoFit/>
            </a:bodyPr>
            <a:lstStyle/>
            <a:p>
              <a:pPr lvl="0" algn="just">
                <a:defRPr/>
              </a:pPr>
              <a:r>
                <a:rPr lang="vi-VN" sz="2800" dirty="0">
                  <a:solidFill>
                    <a:schemeClr val="bg1"/>
                  </a:solidFill>
                  <a:latin typeface="Times New Roman" panose="02020603050405020304" pitchFamily="18" charset="0"/>
                  <a:cs typeface="Times New Roman" panose="02020603050405020304" pitchFamily="18" charset="0"/>
                </a:rPr>
                <a:t>Tăng cường phối hợp với Sở TT&amp;TT và lực lượng công an để tổ chức các đoàn thanh, kiểm tra đối với các </a:t>
              </a:r>
              <a:r>
                <a:rPr lang="en-US" sz="2800" dirty="0" err="1">
                  <a:solidFill>
                    <a:schemeClr val="bg1"/>
                  </a:solidFill>
                  <a:latin typeface="Times New Roman" panose="02020603050405020304" pitchFamily="18" charset="0"/>
                  <a:cs typeface="Times New Roman" panose="02020603050405020304" pitchFamily="18" charset="0"/>
                </a:rPr>
                <a:t>doanh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nghiệp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tổ</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lĩnh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vực</a:t>
              </a:r>
              <a:endParaRPr lang="da-DK" sz="2800" dirty="0">
                <a:solidFill>
                  <a:schemeClr val="bg1"/>
                </a:solidFill>
                <a:latin typeface="Times New Roman" panose="02020603050405020304" pitchFamily="18" charset="0"/>
                <a:cs typeface="Times New Roman" panose="02020603050405020304" pitchFamily="18" charset="0"/>
              </a:endParaRPr>
            </a:p>
          </p:txBody>
        </p:sp>
        <p:sp>
          <p:nvSpPr>
            <p:cNvPr id="264" name="TextBox 263"/>
            <p:cNvSpPr txBox="1"/>
            <p:nvPr/>
          </p:nvSpPr>
          <p:spPr>
            <a:xfrm>
              <a:off x="18115560" y="9931059"/>
              <a:ext cx="1844024" cy="1954344"/>
            </a:xfrm>
            <a:prstGeom prst="rect">
              <a:avLst/>
            </a:prstGeom>
            <a:noFill/>
          </p:spPr>
          <p:txBody>
            <a:bodyPr wrap="none" lIns="91422" tIns="45711" rIns="91422" bIns="45711" rtlCol="0">
              <a:spAutoFit/>
            </a:bodyPr>
            <a:lstStyle/>
            <a:p>
              <a:pPr algn="r"/>
              <a:r>
                <a:rPr lang="en-US" sz="5750" b="1">
                  <a:solidFill>
                    <a:schemeClr val="accent6">
                      <a:lumMod val="75000"/>
                    </a:schemeClr>
                  </a:solidFill>
                  <a:latin typeface="Times New Roman" panose="02020603050405020304" pitchFamily="18" charset="0"/>
                  <a:cs typeface="Times New Roman" panose="02020603050405020304" pitchFamily="18" charset="0"/>
                </a:rPr>
                <a:t>06</a:t>
              </a:r>
              <a:endParaRPr lang="id-ID" sz="5750"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02920" y="597797"/>
            <a:ext cx="10995660" cy="1641751"/>
            <a:chOff x="3814308" y="2872276"/>
            <a:chExt cx="16145276" cy="3283502"/>
          </a:xfrm>
        </p:grpSpPr>
        <p:sp>
          <p:nvSpPr>
            <p:cNvPr id="267" name="Freeform 33"/>
            <p:cNvSpPr>
              <a:spLocks noChangeArrowheads="1"/>
            </p:cNvSpPr>
            <p:nvPr/>
          </p:nvSpPr>
          <p:spPr bwMode="auto">
            <a:xfrm>
              <a:off x="3814308" y="2872276"/>
              <a:ext cx="15956129" cy="3016772"/>
            </a:xfrm>
            <a:custGeom>
              <a:avLst/>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ah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chemeClr val="accent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68" name="Freeform 34"/>
            <p:cNvSpPr>
              <a:spLocks noChangeArrowheads="1"/>
            </p:cNvSpPr>
            <p:nvPr/>
          </p:nvSpPr>
          <p:spPr bwMode="auto">
            <a:xfrm>
              <a:off x="16246768" y="3488510"/>
              <a:ext cx="3661499" cy="2667268"/>
            </a:xfrm>
            <a:custGeom>
              <a:avLst/>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ah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Calibri Light"/>
              </a:endParaRPr>
            </a:p>
          </p:txBody>
        </p:sp>
        <p:sp>
          <p:nvSpPr>
            <p:cNvPr id="271" name="TextBox 270"/>
            <p:cNvSpPr txBox="1"/>
            <p:nvPr/>
          </p:nvSpPr>
          <p:spPr>
            <a:xfrm>
              <a:off x="4009700" y="3189492"/>
              <a:ext cx="12439010" cy="1945112"/>
            </a:xfrm>
            <a:prstGeom prst="rect">
              <a:avLst/>
            </a:prstGeom>
            <a:noFill/>
          </p:spPr>
          <p:txBody>
            <a:bodyPr wrap="square" lIns="109710" tIns="54855" rIns="109710" bIns="54855" rtlCol="0">
              <a:spAutoFit/>
            </a:bodyPr>
            <a:lstStyle/>
            <a:p>
              <a:pPr lvl="0" algn="just">
                <a:defRPr/>
              </a:pPr>
              <a:r>
                <a:rPr lang="vi-VN" sz="2800" dirty="0">
                  <a:solidFill>
                    <a:schemeClr val="bg1"/>
                  </a:solidFill>
                  <a:latin typeface="Times New Roman" panose="02020603050405020304" pitchFamily="18" charset="0"/>
                  <a:cs typeface="Times New Roman" panose="02020603050405020304" pitchFamily="18" charset="0"/>
                </a:rPr>
                <a:t>Ban hành Chiến lược phát triển lĩnh vực game online, giai đoạn 2022-2027</a:t>
              </a:r>
              <a:endParaRPr lang="es-ES_tradnl" sz="2800" dirty="0">
                <a:solidFill>
                  <a:schemeClr val="bg1"/>
                </a:solidFill>
                <a:latin typeface="Times New Roman" panose="02020603050405020304" pitchFamily="18" charset="0"/>
                <a:cs typeface="Times New Roman" panose="02020603050405020304" pitchFamily="18" charset="0"/>
              </a:endParaRPr>
            </a:p>
          </p:txBody>
        </p:sp>
        <p:sp>
          <p:nvSpPr>
            <p:cNvPr id="272" name="TextBox 271"/>
            <p:cNvSpPr txBox="1"/>
            <p:nvPr/>
          </p:nvSpPr>
          <p:spPr>
            <a:xfrm>
              <a:off x="18115560" y="3364056"/>
              <a:ext cx="1844024" cy="1954344"/>
            </a:xfrm>
            <a:prstGeom prst="rect">
              <a:avLst/>
            </a:prstGeom>
            <a:noFill/>
          </p:spPr>
          <p:txBody>
            <a:bodyPr wrap="none" lIns="91422" tIns="45711" rIns="91422" bIns="45711" rtlCol="0">
              <a:spAutoFit/>
            </a:bodyPr>
            <a:lstStyle/>
            <a:p>
              <a:pPr algn="r"/>
              <a:r>
                <a:rPr lang="en-US" sz="5750" b="1">
                  <a:solidFill>
                    <a:schemeClr val="accent4">
                      <a:lumMod val="75000"/>
                    </a:schemeClr>
                  </a:solidFill>
                  <a:latin typeface="Times New Roman" panose="02020603050405020304" pitchFamily="18" charset="0"/>
                  <a:cs typeface="Times New Roman" panose="02020603050405020304" pitchFamily="18" charset="0"/>
                </a:rPr>
                <a:t>04</a:t>
              </a:r>
              <a:endParaRPr lang="id-ID" sz="5750" b="1" dirty="0">
                <a:solidFill>
                  <a:schemeClr val="accent4">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9711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internet"/>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588" y="894"/>
            <a:ext cx="2049939" cy="1365406"/>
          </a:xfrm>
          <a:prstGeom prst="rect">
            <a:avLst/>
          </a:prstGeom>
          <a:noFill/>
          <a:ln>
            <a:noFill/>
          </a:ln>
        </p:spPr>
      </p:pic>
      <p:pic>
        <p:nvPicPr>
          <p:cNvPr id="3076" name="Picture 4" descr="Kết quả hình ảnh cho internet"/>
          <p:cNvPicPr>
            <a:picLocks noChangeAspect="1" noChangeArrowheads="1"/>
          </p:cNvPicPr>
          <p:nvPr/>
        </p:nvPicPr>
        <p:blipFill rotWithShape="1">
          <a:blip r:embed="rId3" cstate="print">
            <a:duotone>
              <a:schemeClr val="accent1">
                <a:shade val="45000"/>
                <a:satMod val="135000"/>
              </a:schemeClr>
              <a:prstClr val="white"/>
            </a:duotone>
          </a:blip>
          <a:srcRect l="20440"/>
          <a:stretch/>
        </p:blipFill>
        <p:spPr bwMode="auto">
          <a:xfrm>
            <a:off x="2051527" y="893"/>
            <a:ext cx="2077641" cy="1365406"/>
          </a:xfrm>
          <a:prstGeom prst="rect">
            <a:avLst/>
          </a:prstGeom>
          <a:noFill/>
          <a:ln>
            <a:noFill/>
          </a:ln>
        </p:spPr>
      </p:pic>
      <p:pic>
        <p:nvPicPr>
          <p:cNvPr id="3078" name="Picture 6" descr="Kết quả hình ảnh cho internet"/>
          <p:cNvPicPr>
            <a:picLocks noChangeAspect="1" noChangeArrowheads="1"/>
          </p:cNvPicPr>
          <p:nvPr/>
        </p:nvPicPr>
        <p:blipFill rotWithShape="1">
          <a:blip r:embed="rId4" cstate="print">
            <a:duotone>
              <a:schemeClr val="accent1">
                <a:shade val="45000"/>
                <a:satMod val="135000"/>
              </a:schemeClr>
              <a:prstClr val="white"/>
            </a:duotone>
          </a:blip>
          <a:srcRect l="2841" r="8522"/>
          <a:stretch/>
        </p:blipFill>
        <p:spPr bwMode="auto">
          <a:xfrm>
            <a:off x="4129168" y="893"/>
            <a:ext cx="2160746" cy="1371243"/>
          </a:xfrm>
          <a:prstGeom prst="rect">
            <a:avLst/>
          </a:prstGeom>
          <a:noFill/>
        </p:spPr>
      </p:pic>
      <p:pic>
        <p:nvPicPr>
          <p:cNvPr id="3080" name="Picture 8" descr="Kết quả hình ảnh cho internet"/>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289914" y="893"/>
            <a:ext cx="1927631" cy="1365406"/>
          </a:xfrm>
          <a:prstGeom prst="rect">
            <a:avLst/>
          </a:prstGeom>
          <a:noFill/>
        </p:spPr>
      </p:pic>
      <p:pic>
        <p:nvPicPr>
          <p:cNvPr id="3082" name="Picture 10" descr="Kết quả hình ảnh cho internet"/>
          <p:cNvPicPr>
            <a:picLocks noChangeAspect="1" noChangeArrowheads="1"/>
          </p:cNvPicPr>
          <p:nvPr/>
        </p:nvPicPr>
        <p:blipFill rotWithShape="1">
          <a:blip r:embed="rId6" cstate="print">
            <a:duotone>
              <a:schemeClr val="accent1">
                <a:shade val="45000"/>
                <a:satMod val="135000"/>
              </a:schemeClr>
              <a:prstClr val="white"/>
            </a:duotone>
          </a:blip>
          <a:srcRect r="5396"/>
          <a:stretch/>
        </p:blipFill>
        <p:spPr bwMode="auto">
          <a:xfrm>
            <a:off x="8217546" y="-359"/>
            <a:ext cx="2075289" cy="1366657"/>
          </a:xfrm>
          <a:prstGeom prst="rect">
            <a:avLst/>
          </a:prstGeom>
          <a:noFill/>
        </p:spPr>
      </p:pic>
      <p:pic>
        <p:nvPicPr>
          <p:cNvPr id="3084" name="Picture 12" descr="Kết quả hình ảnh cho internet"/>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10137924" y="-359"/>
            <a:ext cx="2052489" cy="1366657"/>
          </a:xfrm>
          <a:prstGeom prst="rect">
            <a:avLst/>
          </a:prstGeom>
          <a:noFill/>
        </p:spPr>
      </p:pic>
      <p:pic>
        <p:nvPicPr>
          <p:cNvPr id="3086" name="Picture 14" descr="Kết quả hình ảnh cho internet"/>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1590769" y="5469113"/>
            <a:ext cx="2463303" cy="1384485"/>
          </a:xfrm>
          <a:prstGeom prst="rect">
            <a:avLst/>
          </a:prstGeom>
          <a:noFill/>
        </p:spPr>
      </p:pic>
      <p:pic>
        <p:nvPicPr>
          <p:cNvPr id="3088" name="Picture 16" descr="Hình ảnh có liên quan"/>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1588" y="5469113"/>
            <a:ext cx="1982849" cy="1387995"/>
          </a:xfrm>
          <a:prstGeom prst="rect">
            <a:avLst/>
          </a:prstGeom>
          <a:noFill/>
        </p:spPr>
      </p:pic>
      <p:sp>
        <p:nvSpPr>
          <p:cNvPr id="22538" name="AutoShape 18" descr="Kết quả hình ảnh cho internet"/>
          <p:cNvSpPr>
            <a:spLocks noChangeAspect="1" noChangeArrowheads="1"/>
          </p:cNvSpPr>
          <p:nvPr/>
        </p:nvSpPr>
        <p:spPr bwMode="auto">
          <a:xfrm>
            <a:off x="157122" y="-143532"/>
            <a:ext cx="304721" cy="30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1pPr>
            <a:lvl2pPr marL="742950" indent="-285750">
              <a:lnSpc>
                <a:spcPct val="90000"/>
              </a:lnSpc>
              <a:spcBef>
                <a:spcPts val="500"/>
              </a:spcBef>
              <a:buFont typeface="Arial" panose="020B0604020202020204" pitchFamily="34" charset="0"/>
              <a:buChar char="–"/>
              <a:defRPr sz="2000">
                <a:solidFill>
                  <a:schemeClr val="tx1"/>
                </a:solidFill>
                <a:latin typeface="Lato Light"/>
                <a:ea typeface="MS PGothic" panose="020B0600070205080204" pitchFamily="34" charset="-128"/>
                <a:cs typeface="Lato Light"/>
              </a:defRPr>
            </a:lvl2pPr>
            <a:lvl3pPr marL="1143000" indent="-228600">
              <a:lnSpc>
                <a:spcPct val="90000"/>
              </a:lnSpc>
              <a:spcBef>
                <a:spcPts val="5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3pPr>
            <a:lvl4pPr marL="16002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4pPr>
            <a:lvl5pPr marL="2057400" indent="-228600">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9pPr>
          </a:lstStyle>
          <a:p>
            <a:pPr eaLnBrk="1" hangingPunct="1">
              <a:lnSpc>
                <a:spcPct val="100000"/>
              </a:lnSpc>
              <a:spcBef>
                <a:spcPct val="0"/>
              </a:spcBef>
              <a:buFontTx/>
              <a:buNone/>
            </a:pPr>
            <a:endParaRPr lang="en-US" altLang="en-US" sz="1800">
              <a:cs typeface="Arial" panose="020B0604020202020204" pitchFamily="34" charset="0"/>
            </a:endParaRPr>
          </a:p>
        </p:txBody>
      </p:sp>
      <p:pic>
        <p:nvPicPr>
          <p:cNvPr id="3092" name="Picture 20" descr="Hình ảnh có liên quan"/>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4054072" y="5469113"/>
            <a:ext cx="2509067" cy="1387995"/>
          </a:xfrm>
          <a:prstGeom prst="rect">
            <a:avLst/>
          </a:prstGeom>
          <a:noFill/>
        </p:spPr>
      </p:pic>
      <p:pic>
        <p:nvPicPr>
          <p:cNvPr id="3094" name="Picture 22" descr="Hình ảnh có liên quan"/>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6218250" y="5469113"/>
            <a:ext cx="1943192" cy="1387995"/>
          </a:xfrm>
          <a:prstGeom prst="rect">
            <a:avLst/>
          </a:prstGeom>
          <a:noFill/>
        </p:spPr>
      </p:pic>
      <p:pic>
        <p:nvPicPr>
          <p:cNvPr id="3096" name="Picture 24" descr="Kết quả hình ảnh cho internet"/>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8119529" y="5466555"/>
            <a:ext cx="2085828" cy="1390552"/>
          </a:xfrm>
          <a:prstGeom prst="rect">
            <a:avLst/>
          </a:prstGeom>
          <a:noFill/>
        </p:spPr>
      </p:pic>
      <p:pic>
        <p:nvPicPr>
          <p:cNvPr id="3098" name="Picture 26" descr="Kết quả hình ảnh cho internet"/>
          <p:cNvPicPr>
            <a:picLocks noChangeAspect="1" noChangeArrowheads="1"/>
          </p:cNvPicPr>
          <p:nvPr/>
        </p:nvPicPr>
        <p:blipFill rotWithShape="1">
          <a:blip r:embed="rId13" cstate="print">
            <a:duotone>
              <a:schemeClr val="accent2">
                <a:shade val="45000"/>
                <a:satMod val="135000"/>
              </a:schemeClr>
              <a:prstClr val="white"/>
            </a:duotone>
          </a:blip>
          <a:srcRect t="8874"/>
          <a:stretch/>
        </p:blipFill>
        <p:spPr bwMode="auto">
          <a:xfrm>
            <a:off x="10189164" y="5472012"/>
            <a:ext cx="2001250" cy="1385095"/>
          </a:xfrm>
          <a:prstGeom prst="rect">
            <a:avLst/>
          </a:prstGeom>
          <a:noFill/>
        </p:spPr>
      </p:pic>
      <p:sp>
        <p:nvSpPr>
          <p:cNvPr id="22543" name="Title 1"/>
          <p:cNvSpPr txBox="1">
            <a:spLocks/>
          </p:cNvSpPr>
          <p:nvPr/>
        </p:nvSpPr>
        <p:spPr bwMode="auto">
          <a:xfrm>
            <a:off x="-17458" y="3151260"/>
            <a:ext cx="12207870" cy="13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1pPr>
            <a:lvl2pPr marL="742950" indent="-285750" defTabSz="912813">
              <a:lnSpc>
                <a:spcPct val="90000"/>
              </a:lnSpc>
              <a:spcBef>
                <a:spcPts val="500"/>
              </a:spcBef>
              <a:buFont typeface="Arial" panose="020B0604020202020204" pitchFamily="34" charset="0"/>
              <a:buChar char="–"/>
              <a:defRPr sz="2000">
                <a:solidFill>
                  <a:schemeClr val="tx1"/>
                </a:solidFill>
                <a:latin typeface="Lato Light"/>
                <a:ea typeface="MS PGothic" panose="020B0600070205080204" pitchFamily="34" charset="-128"/>
                <a:cs typeface="Lato Light"/>
              </a:defRPr>
            </a:lvl2pPr>
            <a:lvl3pPr marL="1143000" indent="-228600" defTabSz="912813">
              <a:lnSpc>
                <a:spcPct val="90000"/>
              </a:lnSpc>
              <a:spcBef>
                <a:spcPts val="500"/>
              </a:spcBef>
              <a:buFont typeface="Arial" panose="020B0604020202020204" pitchFamily="34" charset="0"/>
              <a:buChar char="•"/>
              <a:defRPr sz="2400">
                <a:solidFill>
                  <a:schemeClr val="tx1"/>
                </a:solidFill>
                <a:latin typeface="Lato Light"/>
                <a:ea typeface="MS PGothic" panose="020B0600070205080204" pitchFamily="34" charset="-128"/>
                <a:cs typeface="Lato Light"/>
              </a:defRPr>
            </a:lvl3pPr>
            <a:lvl4pPr marL="1600200" indent="-228600" defTabSz="912813">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4pPr>
            <a:lvl5pPr marL="2057400" indent="-228600" defTabSz="912813">
              <a:lnSpc>
                <a:spcPct val="90000"/>
              </a:lnSpc>
              <a:spcBef>
                <a:spcPts val="500"/>
              </a:spcBef>
              <a:buFont typeface="Arial" panose="020B0604020202020204" pitchFamily="34" charset="0"/>
              <a:buChar char="»"/>
              <a:defRPr sz="1600">
                <a:solidFill>
                  <a:schemeClr val="tx1"/>
                </a:solidFill>
                <a:latin typeface="Lato Light"/>
                <a:ea typeface="MS PGothic" panose="020B0600070205080204" pitchFamily="34" charset="-128"/>
                <a:cs typeface="Lato Light"/>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Lato Light"/>
                <a:ea typeface="MS PGothic" panose="020B0600070205080204" pitchFamily="34" charset="-128"/>
                <a:cs typeface="Lato Light"/>
              </a:defRPr>
            </a:lvl9pPr>
          </a:lstStyle>
          <a:p>
            <a:pPr algn="ctr">
              <a:lnSpc>
                <a:spcPct val="100000"/>
              </a:lnSpc>
              <a:spcBef>
                <a:spcPts val="600"/>
              </a:spcBef>
              <a:spcAft>
                <a:spcPts val="600"/>
              </a:spcAft>
              <a:buNone/>
            </a:pPr>
            <a:r>
              <a:rPr lang="vi-VN" altLang="en-US" sz="2800" b="1" dirty="0">
                <a:solidFill>
                  <a:schemeClr val="accent4"/>
                </a:solidFill>
                <a:latin typeface="Times New Roman" panose="02020603050405020304" pitchFamily="18" charset="0"/>
                <a:cs typeface="Times New Roman" panose="02020603050405020304" pitchFamily="18" charset="0"/>
              </a:rPr>
              <a:t>TRÂN TRỌNG CẢM ƠN</a:t>
            </a:r>
          </a:p>
        </p:txBody>
      </p:sp>
    </p:spTree>
    <p:extLst>
      <p:ext uri="{BB962C8B-B14F-4D97-AF65-F5344CB8AC3E}">
        <p14:creationId xmlns:p14="http://schemas.microsoft.com/office/powerpoint/2010/main" val="215692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xmlns="" id="{0D0BDD9B-CFEC-489E-B50E-422484600823}"/>
              </a:ext>
            </a:extLst>
          </p:cNvPr>
          <p:cNvGrpSpPr/>
          <p:nvPr/>
        </p:nvGrpSpPr>
        <p:grpSpPr>
          <a:xfrm>
            <a:off x="354329" y="367970"/>
            <a:ext cx="8074706" cy="1205753"/>
            <a:chOff x="2661552" y="216893"/>
            <a:chExt cx="5966128" cy="1205753"/>
          </a:xfrm>
        </p:grpSpPr>
        <p:sp>
          <p:nvSpPr>
            <p:cNvPr id="34" name="TextBox 33">
              <a:extLst>
                <a:ext uri="{FF2B5EF4-FFF2-40B4-BE49-F238E27FC236}">
                  <a16:creationId xmlns:a16="http://schemas.microsoft.com/office/drawing/2014/main" xmlns="" id="{430CED4E-8099-4464-A91D-B2681C0FB01F}"/>
                </a:ext>
              </a:extLst>
            </p:cNvPr>
            <p:cNvSpPr txBox="1"/>
            <p:nvPr/>
          </p:nvSpPr>
          <p:spPr>
            <a:xfrm>
              <a:off x="2661552" y="216893"/>
              <a:ext cx="3768028" cy="769441"/>
            </a:xfrm>
            <a:prstGeom prst="rect">
              <a:avLst/>
            </a:prstGeom>
            <a:noFill/>
          </p:spPr>
          <p:txBody>
            <a:bodyPr wrap="square" rtlCol="0">
              <a:spAutoFit/>
            </a:bodyPr>
            <a:lstStyle/>
            <a:p>
              <a:pPr algn="ctr"/>
              <a:r>
                <a:rPr lang="en-US" sz="4400" b="1" dirty="0">
                  <a:solidFill>
                    <a:srgbClr val="FF5969"/>
                  </a:solidFill>
                  <a:latin typeface="Times New Roman" panose="02020603050405020304" pitchFamily="18" charset="0"/>
                  <a:cs typeface="Times New Roman" panose="02020603050405020304" pitchFamily="18" charset="0"/>
                </a:rPr>
                <a:t>TỔNG QUAN</a:t>
              </a:r>
            </a:p>
          </p:txBody>
        </p:sp>
        <p:sp>
          <p:nvSpPr>
            <p:cNvPr id="35" name="TextBox 34">
              <a:extLst>
                <a:ext uri="{FF2B5EF4-FFF2-40B4-BE49-F238E27FC236}">
                  <a16:creationId xmlns:a16="http://schemas.microsoft.com/office/drawing/2014/main" xmlns="" id="{57A234C0-63F7-49D8-8C33-54955403EE09}"/>
                </a:ext>
              </a:extLst>
            </p:cNvPr>
            <p:cNvSpPr txBox="1"/>
            <p:nvPr/>
          </p:nvSpPr>
          <p:spPr>
            <a:xfrm>
              <a:off x="3130985" y="960981"/>
              <a:ext cx="5496695" cy="461665"/>
            </a:xfrm>
            <a:prstGeom prst="rect">
              <a:avLst/>
            </a:prstGeom>
            <a:noFill/>
          </p:spPr>
          <p:txBody>
            <a:bodyPr wrap="square" rtlCol="0">
              <a:spAutoFit/>
            </a:bodyPr>
            <a:lstStyle/>
            <a:p>
              <a:pPr algn="ctr"/>
              <a:r>
                <a:rPr lang="en-US" sz="2400" b="1" dirty="0" err="1">
                  <a:solidFill>
                    <a:schemeClr val="tx1">
                      <a:lumMod val="75000"/>
                      <a:lumOff val="25000"/>
                    </a:schemeClr>
                  </a:solidFill>
                  <a:latin typeface="Times New Roman" panose="02020603050405020304" pitchFamily="18" charset="0"/>
                  <a:cs typeface="Times New Roman" panose="02020603050405020304" pitchFamily="18" charset="0"/>
                </a:rPr>
                <a:t>Tính</a:t>
              </a:r>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cs typeface="Times New Roman" panose="02020603050405020304" pitchFamily="18" charset="0"/>
                </a:rPr>
                <a:t>đến</a:t>
              </a:r>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cs typeface="Times New Roman" panose="02020603050405020304" pitchFamily="18" charset="0"/>
                </a:rPr>
                <a:t>tháng</a:t>
              </a:r>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 30/11/2022</a:t>
              </a:r>
            </a:p>
          </p:txBody>
        </p:sp>
      </p:grpSp>
      <p:grpSp>
        <p:nvGrpSpPr>
          <p:cNvPr id="45" name="Group 44">
            <a:extLst>
              <a:ext uri="{FF2B5EF4-FFF2-40B4-BE49-F238E27FC236}">
                <a16:creationId xmlns:a16="http://schemas.microsoft.com/office/drawing/2014/main" xmlns="" id="{D739BEED-40F3-4977-9142-2ED6692725F1}"/>
              </a:ext>
            </a:extLst>
          </p:cNvPr>
          <p:cNvGrpSpPr/>
          <p:nvPr/>
        </p:nvGrpSpPr>
        <p:grpSpPr>
          <a:xfrm rot="18000000">
            <a:off x="7178069" y="1234245"/>
            <a:ext cx="690555" cy="905345"/>
            <a:chOff x="4551111" y="2049196"/>
            <a:chExt cx="976405" cy="824338"/>
          </a:xfrm>
        </p:grpSpPr>
        <p:cxnSp>
          <p:nvCxnSpPr>
            <p:cNvPr id="46" name="Straight Connector 45">
              <a:extLst>
                <a:ext uri="{FF2B5EF4-FFF2-40B4-BE49-F238E27FC236}">
                  <a16:creationId xmlns:a16="http://schemas.microsoft.com/office/drawing/2014/main" xmlns="" id="{23305195-F7F0-4A8A-8608-55C8591F217D}"/>
                </a:ext>
              </a:extLst>
            </p:cNvPr>
            <p:cNvCxnSpPr>
              <a:cxnSpLocks/>
            </p:cNvCxnSpPr>
            <p:nvPr/>
          </p:nvCxnSpPr>
          <p:spPr>
            <a:xfrm flipH="1" flipV="1">
              <a:off x="5099050" y="2049196"/>
              <a:ext cx="428466" cy="824338"/>
            </a:xfrm>
            <a:prstGeom prst="line">
              <a:avLst/>
            </a:prstGeom>
            <a:ln w="28575">
              <a:solidFill>
                <a:srgbClr val="52C9B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4CE7CFC-F6D1-4EFB-8D91-2452169839DA}"/>
                </a:ext>
              </a:extLst>
            </p:cNvPr>
            <p:cNvCxnSpPr>
              <a:cxnSpLocks/>
            </p:cNvCxnSpPr>
            <p:nvPr/>
          </p:nvCxnSpPr>
          <p:spPr>
            <a:xfrm flipH="1">
              <a:off x="4551111" y="2051577"/>
              <a:ext cx="557464" cy="0"/>
            </a:xfrm>
            <a:prstGeom prst="line">
              <a:avLst/>
            </a:prstGeom>
            <a:ln w="28575">
              <a:solidFill>
                <a:srgbClr val="52C9BD"/>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xmlns="" id="{18E9C06D-0907-4D89-A614-7EA24AF8EF67}"/>
              </a:ext>
            </a:extLst>
          </p:cNvPr>
          <p:cNvSpPr/>
          <p:nvPr/>
        </p:nvSpPr>
        <p:spPr>
          <a:xfrm>
            <a:off x="5336518" y="2099373"/>
            <a:ext cx="1897840" cy="1870177"/>
          </a:xfrm>
          <a:prstGeom prst="ellipse">
            <a:avLst/>
          </a:prstGeom>
          <a:solidFill>
            <a:schemeClr val="bg1"/>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49" name="Group 48">
            <a:extLst>
              <a:ext uri="{FF2B5EF4-FFF2-40B4-BE49-F238E27FC236}">
                <a16:creationId xmlns:a16="http://schemas.microsoft.com/office/drawing/2014/main" xmlns="" id="{57EA49C4-D99F-4697-97CC-6322441DDEFF}"/>
              </a:ext>
            </a:extLst>
          </p:cNvPr>
          <p:cNvGrpSpPr/>
          <p:nvPr/>
        </p:nvGrpSpPr>
        <p:grpSpPr>
          <a:xfrm rot="10952166" flipV="1">
            <a:off x="2794976" y="2422873"/>
            <a:ext cx="530183" cy="917477"/>
            <a:chOff x="2277387" y="2945884"/>
            <a:chExt cx="377465" cy="821078"/>
          </a:xfrm>
        </p:grpSpPr>
        <p:cxnSp>
          <p:nvCxnSpPr>
            <p:cNvPr id="50" name="Straight Connector 49">
              <a:extLst>
                <a:ext uri="{FF2B5EF4-FFF2-40B4-BE49-F238E27FC236}">
                  <a16:creationId xmlns:a16="http://schemas.microsoft.com/office/drawing/2014/main" xmlns="" id="{75160602-C6E9-4B46-8C58-88A7DB68300E}"/>
                </a:ext>
              </a:extLst>
            </p:cNvPr>
            <p:cNvCxnSpPr>
              <a:cxnSpLocks/>
            </p:cNvCxnSpPr>
            <p:nvPr/>
          </p:nvCxnSpPr>
          <p:spPr>
            <a:xfrm flipH="1" flipV="1">
              <a:off x="2449965" y="2945884"/>
              <a:ext cx="204887" cy="821078"/>
            </a:xfrm>
            <a:prstGeom prst="line">
              <a:avLst/>
            </a:prstGeom>
            <a:ln w="28575">
              <a:solidFill>
                <a:srgbClr val="FEC63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E6C64972-300C-43E4-8E00-8749F1340363}"/>
                </a:ext>
              </a:extLst>
            </p:cNvPr>
            <p:cNvCxnSpPr>
              <a:cxnSpLocks/>
            </p:cNvCxnSpPr>
            <p:nvPr/>
          </p:nvCxnSpPr>
          <p:spPr>
            <a:xfrm flipH="1" flipV="1">
              <a:off x="2277387" y="2947977"/>
              <a:ext cx="184485" cy="0"/>
            </a:xfrm>
            <a:prstGeom prst="line">
              <a:avLst/>
            </a:prstGeom>
            <a:ln w="28575">
              <a:solidFill>
                <a:srgbClr val="FEC630"/>
              </a:solidFill>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xmlns="" id="{19449476-CB68-42A9-AFD6-14D2AC064660}"/>
              </a:ext>
            </a:extLst>
          </p:cNvPr>
          <p:cNvSpPr/>
          <p:nvPr/>
        </p:nvSpPr>
        <p:spPr>
          <a:xfrm>
            <a:off x="3395198" y="1693536"/>
            <a:ext cx="1399494" cy="1399494"/>
          </a:xfrm>
          <a:prstGeom prst="ellipse">
            <a:avLst/>
          </a:prstGeom>
          <a:solidFill>
            <a:schemeClr val="bg1"/>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xmlns="" id="{FA5CADFD-8017-4893-B9CB-5AA1E9DE9BDA}"/>
              </a:ext>
            </a:extLst>
          </p:cNvPr>
          <p:cNvSpPr/>
          <p:nvPr/>
        </p:nvSpPr>
        <p:spPr>
          <a:xfrm>
            <a:off x="3486847" y="1782010"/>
            <a:ext cx="1221014" cy="1221014"/>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xmlns="" id="{CD85D462-84BE-4105-824A-1133AFE1B4D7}"/>
              </a:ext>
            </a:extLst>
          </p:cNvPr>
          <p:cNvSpPr/>
          <p:nvPr/>
        </p:nvSpPr>
        <p:spPr>
          <a:xfrm>
            <a:off x="5452581" y="1654506"/>
            <a:ext cx="1699863" cy="1704117"/>
          </a:xfrm>
          <a:prstGeom prst="ellipse">
            <a:avLst/>
          </a:prstGeom>
          <a:solidFill>
            <a:srgbClr val="52C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57" name="Group 56">
            <a:extLst>
              <a:ext uri="{FF2B5EF4-FFF2-40B4-BE49-F238E27FC236}">
                <a16:creationId xmlns:a16="http://schemas.microsoft.com/office/drawing/2014/main" xmlns="" id="{ED01F9B9-A3B0-460A-9EE5-B4B6AFB2001D}"/>
              </a:ext>
            </a:extLst>
          </p:cNvPr>
          <p:cNvGrpSpPr/>
          <p:nvPr/>
        </p:nvGrpSpPr>
        <p:grpSpPr>
          <a:xfrm>
            <a:off x="471452" y="3489480"/>
            <a:ext cx="4889480" cy="3673003"/>
            <a:chOff x="648235" y="5267329"/>
            <a:chExt cx="2602256" cy="3673003"/>
          </a:xfrm>
        </p:grpSpPr>
        <p:sp>
          <p:nvSpPr>
            <p:cNvPr id="59" name="TextBox 58">
              <a:extLst>
                <a:ext uri="{FF2B5EF4-FFF2-40B4-BE49-F238E27FC236}">
                  <a16:creationId xmlns:a16="http://schemas.microsoft.com/office/drawing/2014/main" xmlns="" id="{572AC61C-73BF-434B-BE7B-48A8842A8669}"/>
                </a:ext>
              </a:extLst>
            </p:cNvPr>
            <p:cNvSpPr txBox="1"/>
            <p:nvPr/>
          </p:nvSpPr>
          <p:spPr>
            <a:xfrm>
              <a:off x="648235" y="5267329"/>
              <a:ext cx="2602256" cy="492443"/>
            </a:xfrm>
            <a:prstGeom prst="rect">
              <a:avLst/>
            </a:prstGeom>
            <a:noFill/>
          </p:spPr>
          <p:txBody>
            <a:bodyPr wrap="square" rtlCol="0">
              <a:spAutoFit/>
            </a:bodyPr>
            <a:lstStyle/>
            <a:p>
              <a:pPr algn="ctr"/>
              <a:r>
                <a:rPr lang="en-US" sz="2600" b="1" dirty="0">
                  <a:solidFill>
                    <a:srgbClr val="FFC000"/>
                  </a:solidFill>
                  <a:latin typeface="Times New Roman" panose="02020603050405020304" pitchFamily="18" charset="0"/>
                  <a:cs typeface="Times New Roman" panose="02020603050405020304" pitchFamily="18" charset="0"/>
                </a:rPr>
                <a:t>TRANG THÔNG TIN ĐIỆN TỬ</a:t>
              </a:r>
            </a:p>
          </p:txBody>
        </p:sp>
        <p:sp>
          <p:nvSpPr>
            <p:cNvPr id="60" name="TextBox 59">
              <a:extLst>
                <a:ext uri="{FF2B5EF4-FFF2-40B4-BE49-F238E27FC236}">
                  <a16:creationId xmlns:a16="http://schemas.microsoft.com/office/drawing/2014/main" xmlns="" id="{4E2D5763-264A-4305-82C6-54C73CE308DE}"/>
                </a:ext>
              </a:extLst>
            </p:cNvPr>
            <p:cNvSpPr txBox="1"/>
            <p:nvPr/>
          </p:nvSpPr>
          <p:spPr>
            <a:xfrm>
              <a:off x="648235" y="5770233"/>
              <a:ext cx="2602256" cy="3170099"/>
            </a:xfrm>
            <a:prstGeom prst="rect">
              <a:avLst/>
            </a:prstGeom>
            <a:noFill/>
          </p:spPr>
          <p:txBody>
            <a:bodyPr wrap="square" rtlCol="0">
              <a:spAutoFit/>
            </a:bodyPr>
            <a:lstStyle/>
            <a:p>
              <a:pPr algn="just"/>
              <a:r>
                <a:rPr lang="en-US" sz="2500" b="1" dirty="0">
                  <a:solidFill>
                    <a:srgbClr val="002060"/>
                  </a:solidFill>
                  <a:latin typeface="Times New Roman" panose="02020603050405020304" pitchFamily="18" charset="0"/>
                  <a:cs typeface="Times New Roman" panose="02020603050405020304" pitchFamily="18" charset="0"/>
                </a:rPr>
                <a:t>1980</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trang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Còn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hiệu</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lực</a:t>
              </a:r>
              <a:r>
                <a:rPr lang="en-US" sz="2500" dirty="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500" dirty="0" err="1">
                  <a:solidFill>
                    <a:srgbClr val="002060"/>
                  </a:solidFill>
                  <a:latin typeface="Times New Roman" panose="02020603050405020304" pitchFamily="18" charset="0"/>
                  <a:cs typeface="Times New Roman" panose="02020603050405020304" pitchFamily="18" charset="0"/>
                </a:rPr>
                <a:t>Sở</a:t>
              </a:r>
              <a:r>
                <a:rPr lang="en-US" sz="2500" dirty="0">
                  <a:solidFill>
                    <a:srgbClr val="002060"/>
                  </a:solidFill>
                  <a:latin typeface="Times New Roman" panose="02020603050405020304" pitchFamily="18" charset="0"/>
                  <a:cs typeface="Times New Roman" panose="02020603050405020304" pitchFamily="18" charset="0"/>
                </a:rPr>
                <a:t> HN: 568 GP</a:t>
              </a:r>
            </a:p>
            <a:p>
              <a:pPr marL="342900" indent="-342900" algn="just">
                <a:buFont typeface="Wingdings" panose="05000000000000000000" pitchFamily="2" charset="2"/>
                <a:buChar char="ü"/>
              </a:pPr>
              <a:r>
                <a:rPr lang="en-US" sz="2500" dirty="0" err="1">
                  <a:solidFill>
                    <a:srgbClr val="002060"/>
                  </a:solidFill>
                  <a:latin typeface="Times New Roman" panose="02020603050405020304" pitchFamily="18" charset="0"/>
                  <a:cs typeface="Times New Roman" panose="02020603050405020304" pitchFamily="18" charset="0"/>
                </a:rPr>
                <a:t>Sở</a:t>
              </a:r>
              <a:r>
                <a:rPr lang="en-US" sz="2500" dirty="0">
                  <a:solidFill>
                    <a:srgbClr val="002060"/>
                  </a:solidFill>
                  <a:latin typeface="Times New Roman" panose="02020603050405020304" pitchFamily="18" charset="0"/>
                  <a:cs typeface="Times New Roman" panose="02020603050405020304" pitchFamily="18" charset="0"/>
                </a:rPr>
                <a:t> HCM: 580 GP</a:t>
              </a:r>
            </a:p>
            <a:p>
              <a:pPr marL="342900" indent="-342900" algn="just">
                <a:buFont typeface="Wingdings" panose="05000000000000000000" pitchFamily="2" charset="2"/>
                <a:buChar char="ü"/>
              </a:pPr>
              <a:r>
                <a:rPr lang="en-US" sz="2500" dirty="0" err="1">
                  <a:solidFill>
                    <a:srgbClr val="002060"/>
                  </a:solidFill>
                  <a:latin typeface="Times New Roman" panose="02020603050405020304" pitchFamily="18" charset="0"/>
                  <a:cs typeface="Times New Roman" panose="02020603050405020304" pitchFamily="18" charset="0"/>
                </a:rPr>
                <a:t>Sở</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các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tỉnh</a:t>
              </a:r>
              <a:r>
                <a:rPr lang="en-US" sz="2500" dirty="0">
                  <a:solidFill>
                    <a:srgbClr val="002060"/>
                  </a:solidFill>
                  <a:latin typeface="Times New Roman" panose="02020603050405020304" pitchFamily="18" charset="0"/>
                  <a:cs typeface="Times New Roman" panose="02020603050405020304" pitchFamily="18" charset="0"/>
                </a:rPr>
                <a:t>: 358 GP</a:t>
              </a:r>
            </a:p>
            <a:p>
              <a:pPr marL="342900" indent="-342900" algn="just">
                <a:buFont typeface="Wingdings" panose="05000000000000000000" pitchFamily="2" charset="2"/>
                <a:buChar char="ü"/>
              </a:pPr>
              <a:r>
                <a:rPr lang="en-US" sz="2500" dirty="0" err="1">
                  <a:solidFill>
                    <a:srgbClr val="002060"/>
                  </a:solidFill>
                  <a:latin typeface="Times New Roman" panose="02020603050405020304" pitchFamily="18" charset="0"/>
                  <a:cs typeface="Times New Roman" panose="02020603050405020304" pitchFamily="18" charset="0"/>
                </a:rPr>
                <a:t>Cục</a:t>
              </a:r>
              <a:r>
                <a:rPr lang="en-US" sz="2500" dirty="0">
                  <a:solidFill>
                    <a:srgbClr val="002060"/>
                  </a:solidFill>
                  <a:latin typeface="Times New Roman" panose="02020603050405020304" pitchFamily="18" charset="0"/>
                  <a:cs typeface="Times New Roman" panose="02020603050405020304" pitchFamily="18" charset="0"/>
                </a:rPr>
                <a:t> PTTH: 474 GP</a:t>
              </a:r>
            </a:p>
            <a:p>
              <a:pPr marL="342900" indent="-342900" algn="just">
                <a:buFont typeface="Wingdings" panose="05000000000000000000" pitchFamily="2" charset="2"/>
                <a:buChar char="ü"/>
              </a:pPr>
              <a:r>
                <a:rPr lang="vi-VN" sz="2500" dirty="0">
                  <a:solidFill>
                    <a:srgbClr val="002060"/>
                  </a:solidFill>
                  <a:latin typeface="Times New Roman" panose="02020603050405020304" pitchFamily="18" charset="0"/>
                  <a:cs typeface="Times New Roman" panose="02020603050405020304" pitchFamily="18" charset="0"/>
                </a:rPr>
                <a:t>So với cùng kỳ năm 2021, </a:t>
              </a:r>
              <a:r>
                <a:rPr lang="en-US" sz="2500" dirty="0">
                  <a:solidFill>
                    <a:srgbClr val="002060"/>
                  </a:solidFill>
                  <a:latin typeface="Times New Roman" panose="02020603050405020304" pitchFamily="18" charset="0"/>
                  <a:cs typeface="Times New Roman" panose="02020603050405020304" pitchFamily="18" charset="0"/>
                </a:rPr>
                <a:t>SL </a:t>
              </a:r>
              <a:r>
                <a:rPr lang="vi-VN" sz="2500" dirty="0">
                  <a:solidFill>
                    <a:srgbClr val="002060"/>
                  </a:solidFill>
                  <a:latin typeface="Times New Roman" panose="02020603050405020304" pitchFamily="18" charset="0"/>
                  <a:cs typeface="Times New Roman" panose="02020603050405020304" pitchFamily="18" charset="0"/>
                </a:rPr>
                <a:t>cấp phép giảm </a:t>
              </a:r>
              <a:r>
                <a:rPr lang="en-US" sz="2500" b="1" dirty="0">
                  <a:solidFill>
                    <a:srgbClr val="002060"/>
                  </a:solidFill>
                  <a:latin typeface="Times New Roman" panose="02020603050405020304" pitchFamily="18" charset="0"/>
                  <a:cs typeface="Times New Roman" panose="02020603050405020304" pitchFamily="18" charset="0"/>
                </a:rPr>
                <a:t>31,3</a:t>
              </a:r>
              <a:r>
                <a:rPr lang="vi-VN" sz="2500" b="1" dirty="0">
                  <a:solidFill>
                    <a:srgbClr val="002060"/>
                  </a:solidFill>
                  <a:latin typeface="Times New Roman" panose="02020603050405020304" pitchFamily="18" charset="0"/>
                  <a:cs typeface="Times New Roman" panose="02020603050405020304" pitchFamily="18" charset="0"/>
                </a:rPr>
                <a:t>%</a:t>
              </a:r>
              <a:endParaRPr lang="en-US" sz="25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n-US" sz="2500" dirty="0">
                <a:solidFill>
                  <a:srgbClr val="002060"/>
                </a:solidFill>
                <a:latin typeface="Times New Roman" panose="02020603050405020304" pitchFamily="18" charset="0"/>
                <a:cs typeface="Times New Roman" panose="02020603050405020304" pitchFamily="18" charset="0"/>
              </a:endParaRPr>
            </a:p>
          </p:txBody>
        </p:sp>
      </p:grpSp>
      <p:grpSp>
        <p:nvGrpSpPr>
          <p:cNvPr id="61" name="Group 60">
            <a:extLst>
              <a:ext uri="{FF2B5EF4-FFF2-40B4-BE49-F238E27FC236}">
                <a16:creationId xmlns:a16="http://schemas.microsoft.com/office/drawing/2014/main" xmlns="" id="{B882785F-17A8-4F63-A246-DC27778D71F2}"/>
              </a:ext>
            </a:extLst>
          </p:cNvPr>
          <p:cNvGrpSpPr/>
          <p:nvPr/>
        </p:nvGrpSpPr>
        <p:grpSpPr>
          <a:xfrm>
            <a:off x="7305664" y="1221838"/>
            <a:ext cx="4496753" cy="2959830"/>
            <a:chOff x="2766229" y="1785150"/>
            <a:chExt cx="1630160" cy="3744492"/>
          </a:xfrm>
        </p:grpSpPr>
        <p:sp>
          <p:nvSpPr>
            <p:cNvPr id="63" name="TextBox 62">
              <a:extLst>
                <a:ext uri="{FF2B5EF4-FFF2-40B4-BE49-F238E27FC236}">
                  <a16:creationId xmlns:a16="http://schemas.microsoft.com/office/drawing/2014/main" xmlns="" id="{279FFFE8-8D88-4BBF-98CC-C9B6F745AB53}"/>
                </a:ext>
              </a:extLst>
            </p:cNvPr>
            <p:cNvSpPr txBox="1"/>
            <p:nvPr/>
          </p:nvSpPr>
          <p:spPr>
            <a:xfrm>
              <a:off x="2840532" y="1785150"/>
              <a:ext cx="1387320" cy="646331"/>
            </a:xfrm>
            <a:prstGeom prst="rect">
              <a:avLst/>
            </a:prstGeom>
            <a:noFill/>
          </p:spPr>
          <p:txBody>
            <a:bodyPr wrap="square" rtlCol="0">
              <a:spAutoFit/>
            </a:bodyPr>
            <a:lstStyle/>
            <a:p>
              <a:pPr algn="ctr"/>
              <a:r>
                <a:rPr lang="en-US" sz="3600" b="1" dirty="0" err="1">
                  <a:solidFill>
                    <a:schemeClr val="accent5"/>
                  </a:solidFill>
                  <a:latin typeface="Times New Roman" panose="02020603050405020304" pitchFamily="18" charset="0"/>
                  <a:cs typeface="Times New Roman" panose="02020603050405020304" pitchFamily="18" charset="0"/>
                </a:rPr>
                <a:t>Mạng</a:t>
              </a:r>
              <a:r>
                <a:rPr lang="en-US" sz="3600" b="1" dirty="0">
                  <a:solidFill>
                    <a:schemeClr val="accent5"/>
                  </a:solidFill>
                  <a:latin typeface="Times New Roman" panose="02020603050405020304" pitchFamily="18" charset="0"/>
                  <a:cs typeface="Times New Roman" panose="02020603050405020304" pitchFamily="18" charset="0"/>
                </a:rPr>
                <a:t> </a:t>
              </a:r>
              <a:r>
                <a:rPr lang="en-US" sz="3600" b="1" dirty="0" err="1">
                  <a:solidFill>
                    <a:schemeClr val="accent5"/>
                  </a:solidFill>
                  <a:latin typeface="Times New Roman" panose="02020603050405020304" pitchFamily="18" charset="0"/>
                  <a:cs typeface="Times New Roman" panose="02020603050405020304" pitchFamily="18" charset="0"/>
                </a:rPr>
                <a:t>xã</a:t>
              </a:r>
              <a:r>
                <a:rPr lang="en-US" sz="3600" b="1" dirty="0">
                  <a:solidFill>
                    <a:schemeClr val="accent5"/>
                  </a:solidFill>
                  <a:latin typeface="Times New Roman" panose="02020603050405020304" pitchFamily="18" charset="0"/>
                  <a:cs typeface="Times New Roman" panose="02020603050405020304" pitchFamily="18" charset="0"/>
                </a:rPr>
                <a:t> </a:t>
              </a:r>
              <a:r>
                <a:rPr lang="en-US" sz="3600" b="1" dirty="0" err="1">
                  <a:solidFill>
                    <a:schemeClr val="accent5"/>
                  </a:solidFill>
                  <a:latin typeface="Times New Roman" panose="02020603050405020304" pitchFamily="18" charset="0"/>
                  <a:cs typeface="Times New Roman" panose="02020603050405020304" pitchFamily="18" charset="0"/>
                </a:rPr>
                <a:t>hội</a:t>
              </a:r>
              <a:endParaRPr lang="en-US" sz="3600" b="1" dirty="0">
                <a:solidFill>
                  <a:schemeClr val="accent5"/>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xmlns="" id="{B09B974E-1169-4BAD-A383-DC0674174B57}"/>
                </a:ext>
              </a:extLst>
            </p:cNvPr>
            <p:cNvSpPr txBox="1"/>
            <p:nvPr/>
          </p:nvSpPr>
          <p:spPr>
            <a:xfrm>
              <a:off x="2766229" y="2550967"/>
              <a:ext cx="1630160" cy="2978675"/>
            </a:xfrm>
            <a:prstGeom prst="rect">
              <a:avLst/>
            </a:prstGeom>
            <a:noFill/>
          </p:spPr>
          <p:txBody>
            <a:bodyPr wrap="square" rtlCol="0">
              <a:spAutoFit/>
            </a:bodyPr>
            <a:lstStyle/>
            <a:p>
              <a:pPr marL="342900" indent="-342900" algn="just">
                <a:buFont typeface="Wingdings" panose="05000000000000000000" pitchFamily="2" charset="2"/>
                <a:buChar char="ü"/>
              </a:pPr>
              <a:r>
                <a:rPr lang="en-US" sz="2500" dirty="0" err="1">
                  <a:solidFill>
                    <a:srgbClr val="002060"/>
                  </a:solidFill>
                  <a:latin typeface="Times New Roman" panose="02020603050405020304" pitchFamily="18" charset="0"/>
                  <a:cs typeface="Times New Roman" panose="02020603050405020304" pitchFamily="18" charset="0"/>
                </a:rPr>
                <a:t>Bộ</a:t>
              </a:r>
              <a:r>
                <a:rPr lang="en-US" sz="2500" dirty="0">
                  <a:solidFill>
                    <a:srgbClr val="002060"/>
                  </a:solidFill>
                  <a:latin typeface="Times New Roman" panose="02020603050405020304" pitchFamily="18" charset="0"/>
                  <a:cs typeface="Times New Roman" panose="02020603050405020304" pitchFamily="18" charset="0"/>
                </a:rPr>
                <a:t> TT&amp;TT </a:t>
              </a:r>
              <a:r>
                <a:rPr lang="en-US" sz="2500" dirty="0" err="1">
                  <a:solidFill>
                    <a:srgbClr val="002060"/>
                  </a:solidFill>
                  <a:latin typeface="Times New Roman" panose="02020603050405020304" pitchFamily="18" charset="0"/>
                  <a:cs typeface="Times New Roman" panose="02020603050405020304" pitchFamily="18" charset="0"/>
                </a:rPr>
                <a:t>đã</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cấp</a:t>
              </a:r>
              <a:r>
                <a:rPr lang="en-US" sz="2500" dirty="0">
                  <a:solidFill>
                    <a:srgbClr val="002060"/>
                  </a:solidFill>
                  <a:latin typeface="Times New Roman" panose="02020603050405020304" pitchFamily="18" charset="0"/>
                  <a:cs typeface="Times New Roman" panose="02020603050405020304" pitchFamily="18" charset="0"/>
                </a:rPr>
                <a:t> </a:t>
              </a:r>
              <a:r>
                <a:rPr lang="en-US" sz="2500" b="1" dirty="0">
                  <a:solidFill>
                    <a:srgbClr val="002060"/>
                  </a:solidFill>
                  <a:latin typeface="Times New Roman" panose="02020603050405020304" pitchFamily="18" charset="0"/>
                  <a:cs typeface="Times New Roman" panose="02020603050405020304" pitchFamily="18" charset="0"/>
                </a:rPr>
                <a:t>956 GP</a:t>
              </a:r>
            </a:p>
            <a:p>
              <a:pPr marL="342900" indent="-342900" algn="just">
                <a:buFont typeface="Wingdings" panose="05000000000000000000" pitchFamily="2" charset="2"/>
                <a:buChar char="ü"/>
              </a:pPr>
              <a:r>
                <a:rPr lang="vi-VN" sz="2500" dirty="0">
                  <a:solidFill>
                    <a:srgbClr val="002060"/>
                  </a:solidFill>
                  <a:latin typeface="Times New Roman" panose="02020603050405020304" pitchFamily="18" charset="0"/>
                  <a:cs typeface="Times New Roman" panose="02020603050405020304" pitchFamily="18" charset="0"/>
                </a:rPr>
                <a:t>So với cùng kỳ năm 2021, </a:t>
              </a:r>
              <a:r>
                <a:rPr lang="en-US" sz="2500" dirty="0">
                  <a:solidFill>
                    <a:srgbClr val="002060"/>
                  </a:solidFill>
                  <a:latin typeface="Times New Roman" panose="02020603050405020304" pitchFamily="18" charset="0"/>
                  <a:cs typeface="Times New Roman" panose="02020603050405020304" pitchFamily="18" charset="0"/>
                </a:rPr>
                <a:t>SL </a:t>
              </a:r>
              <a:r>
                <a:rPr lang="vi-VN" sz="2500" dirty="0">
                  <a:solidFill>
                    <a:srgbClr val="002060"/>
                  </a:solidFill>
                  <a:latin typeface="Times New Roman" panose="02020603050405020304" pitchFamily="18" charset="0"/>
                  <a:cs typeface="Times New Roman" panose="02020603050405020304" pitchFamily="18" charset="0"/>
                </a:rPr>
                <a:t>cấp phép giảm </a:t>
              </a:r>
              <a:r>
                <a:rPr lang="en-US" sz="2500" b="1" dirty="0">
                  <a:solidFill>
                    <a:srgbClr val="002060"/>
                  </a:solidFill>
                  <a:latin typeface="Times New Roman" panose="02020603050405020304" pitchFamily="18" charset="0"/>
                  <a:cs typeface="Times New Roman" panose="02020603050405020304" pitchFamily="18" charset="0"/>
                </a:rPr>
                <a:t>11</a:t>
              </a:r>
              <a:r>
                <a:rPr lang="vi-VN" sz="2500" b="1" dirty="0">
                  <a:solidFill>
                    <a:srgbClr val="002060"/>
                  </a:solidFill>
                  <a:latin typeface="Times New Roman" panose="02020603050405020304" pitchFamily="18" charset="0"/>
                  <a:cs typeface="Times New Roman" panose="02020603050405020304" pitchFamily="18" charset="0"/>
                </a:rPr>
                <a:t>%</a:t>
              </a:r>
              <a:endParaRPr lang="en-US" sz="25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500" b="1" dirty="0">
                  <a:solidFill>
                    <a:srgbClr val="002060"/>
                  </a:solidFill>
                  <a:latin typeface="Times New Roman" panose="02020603050405020304" pitchFamily="18" charset="0"/>
                  <a:cs typeface="Times New Roman" panose="02020603050405020304" pitchFamily="18" charset="0"/>
                </a:rPr>
                <a:t>72 </a:t>
              </a:r>
              <a:r>
                <a:rPr lang="en-US" sz="2500" b="1" dirty="0" err="1">
                  <a:solidFill>
                    <a:srgbClr val="002060"/>
                  </a:solidFill>
                  <a:latin typeface="Times New Roman" panose="02020603050405020304" pitchFamily="18" charset="0"/>
                  <a:cs typeface="Times New Roman" panose="02020603050405020304" pitchFamily="18" charset="0"/>
                </a:rPr>
                <a:t>triệu</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người</a:t>
              </a:r>
              <a:r>
                <a:rPr lang="en-US" sz="2500" dirty="0">
                  <a:solidFill>
                    <a:srgbClr val="002060"/>
                  </a:solidFill>
                  <a:latin typeface="Times New Roman" panose="02020603050405020304" pitchFamily="18" charset="0"/>
                  <a:cs typeface="Times New Roman" panose="02020603050405020304" pitchFamily="18" charset="0"/>
                </a:rPr>
                <a:t> VN </a:t>
              </a:r>
              <a:r>
                <a:rPr lang="en-US" sz="2500" dirty="0" err="1">
                  <a:solidFill>
                    <a:srgbClr val="002060"/>
                  </a:solidFill>
                  <a:latin typeface="Times New Roman" panose="02020603050405020304" pitchFamily="18" charset="0"/>
                  <a:cs typeface="Times New Roman" panose="02020603050405020304" pitchFamily="18" charset="0"/>
                </a:rPr>
                <a:t>dùng</a:t>
              </a:r>
              <a:r>
                <a:rPr lang="en-US" sz="2500" dirty="0">
                  <a:solidFill>
                    <a:srgbClr val="002060"/>
                  </a:solidFill>
                  <a:latin typeface="Times New Roman" panose="02020603050405020304" pitchFamily="18" charset="0"/>
                  <a:cs typeface="Times New Roman" panose="02020603050405020304" pitchFamily="18" charset="0"/>
                </a:rPr>
                <a:t> MXH (</a:t>
              </a:r>
              <a:r>
                <a:rPr lang="en-US" sz="2500" dirty="0" err="1">
                  <a:solidFill>
                    <a:srgbClr val="002060"/>
                  </a:solidFill>
                  <a:latin typeface="Times New Roman" panose="02020603050405020304" pitchFamily="18" charset="0"/>
                  <a:cs typeface="Times New Roman" panose="02020603050405020304" pitchFamily="18" charset="0"/>
                </a:rPr>
                <a:t>tăng</a:t>
              </a:r>
              <a:r>
                <a:rPr lang="en-US" sz="2500" dirty="0">
                  <a:solidFill>
                    <a:srgbClr val="002060"/>
                  </a:solidFill>
                  <a:latin typeface="Times New Roman" panose="02020603050405020304" pitchFamily="18" charset="0"/>
                  <a:cs typeface="Times New Roman" panose="02020603050405020304" pitchFamily="18" charset="0"/>
                </a:rPr>
                <a:t> 7% so </a:t>
              </a:r>
              <a:r>
                <a:rPr lang="en-US" sz="2500" dirty="0" err="1">
                  <a:solidFill>
                    <a:srgbClr val="002060"/>
                  </a:solidFill>
                  <a:latin typeface="Times New Roman" panose="02020603050405020304" pitchFamily="18" charset="0"/>
                  <a:cs typeface="Times New Roman" panose="02020603050405020304" pitchFamily="18" charset="0"/>
                </a:rPr>
                <a:t>với</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năm</a:t>
              </a:r>
              <a:r>
                <a:rPr lang="en-US" sz="2500" dirty="0">
                  <a:solidFill>
                    <a:srgbClr val="002060"/>
                  </a:solidFill>
                  <a:latin typeface="Times New Roman" panose="02020603050405020304" pitchFamily="18" charset="0"/>
                  <a:cs typeface="Times New Roman" panose="02020603050405020304" pitchFamily="18" charset="0"/>
                </a:rPr>
                <a:t> 2021)</a:t>
              </a:r>
              <a:endParaRPr lang="en-US" sz="2500" b="1" dirty="0">
                <a:solidFill>
                  <a:srgbClr val="002060"/>
                </a:solidFill>
                <a:latin typeface="Times New Roman" panose="02020603050405020304" pitchFamily="18" charset="0"/>
                <a:cs typeface="Times New Roman" panose="02020603050405020304" pitchFamily="18" charset="0"/>
              </a:endParaRPr>
            </a:p>
            <a:p>
              <a:pPr marL="342900" indent="-342900" algn="just">
                <a:buFontTx/>
                <a:buChar char="-"/>
              </a:pPr>
              <a:endParaRPr lang="en-US" sz="2200" b="1" dirty="0">
                <a:solidFill>
                  <a:srgbClr val="002060"/>
                </a:solidFill>
                <a:latin typeface="Times New Roman" panose="02020603050405020304" pitchFamily="18" charset="0"/>
                <a:cs typeface="Times New Roman" panose="02020603050405020304" pitchFamily="18" charset="0"/>
              </a:endParaRPr>
            </a:p>
          </p:txBody>
        </p:sp>
      </p:grpSp>
      <p:grpSp>
        <p:nvGrpSpPr>
          <p:cNvPr id="79" name="Group 78">
            <a:extLst>
              <a:ext uri="{FF2B5EF4-FFF2-40B4-BE49-F238E27FC236}">
                <a16:creationId xmlns:a16="http://schemas.microsoft.com/office/drawing/2014/main" xmlns="" id="{892DF3DF-4303-4D04-B563-EE08DB102601}"/>
              </a:ext>
            </a:extLst>
          </p:cNvPr>
          <p:cNvGrpSpPr/>
          <p:nvPr/>
        </p:nvGrpSpPr>
        <p:grpSpPr>
          <a:xfrm>
            <a:off x="3668501" y="1887417"/>
            <a:ext cx="803620" cy="909257"/>
            <a:chOff x="8204317" y="2115665"/>
            <a:chExt cx="464344" cy="464344"/>
          </a:xfrm>
          <a:solidFill>
            <a:schemeClr val="bg1"/>
          </a:solidFill>
        </p:grpSpPr>
        <p:sp>
          <p:nvSpPr>
            <p:cNvPr id="80" name="AutoShape 81">
              <a:extLst>
                <a:ext uri="{FF2B5EF4-FFF2-40B4-BE49-F238E27FC236}">
                  <a16:creationId xmlns:a16="http://schemas.microsoft.com/office/drawing/2014/main" xmlns="" id="{94B01636-15A8-4BDF-9799-0055C92F834B}"/>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1" name="AutoShape 82">
              <a:extLst>
                <a:ext uri="{FF2B5EF4-FFF2-40B4-BE49-F238E27FC236}">
                  <a16:creationId xmlns:a16="http://schemas.microsoft.com/office/drawing/2014/main" xmlns="" id="{3CEE57C5-B933-42AF-936D-74DA0FD89D7F}"/>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grpSp>
      <p:grpSp>
        <p:nvGrpSpPr>
          <p:cNvPr id="82" name="Group 81">
            <a:extLst>
              <a:ext uri="{FF2B5EF4-FFF2-40B4-BE49-F238E27FC236}">
                <a16:creationId xmlns:a16="http://schemas.microsoft.com/office/drawing/2014/main" xmlns="" id="{D6FF7388-853D-4BAE-9B3F-1238F9FD40B6}"/>
              </a:ext>
            </a:extLst>
          </p:cNvPr>
          <p:cNvGrpSpPr/>
          <p:nvPr/>
        </p:nvGrpSpPr>
        <p:grpSpPr>
          <a:xfrm>
            <a:off x="5720773" y="2003592"/>
            <a:ext cx="1129330" cy="1127402"/>
            <a:chOff x="6357938" y="1647825"/>
            <a:chExt cx="465138" cy="464344"/>
          </a:xfrm>
          <a:solidFill>
            <a:schemeClr val="bg1"/>
          </a:solidFill>
        </p:grpSpPr>
        <p:sp>
          <p:nvSpPr>
            <p:cNvPr id="83" name="AutoShape 84">
              <a:extLst>
                <a:ext uri="{FF2B5EF4-FFF2-40B4-BE49-F238E27FC236}">
                  <a16:creationId xmlns:a16="http://schemas.microsoft.com/office/drawing/2014/main" xmlns="" id="{8D43C11D-6742-4C90-BBD7-7549C788A3C3}"/>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4" name="AutoShape 85">
              <a:extLst>
                <a:ext uri="{FF2B5EF4-FFF2-40B4-BE49-F238E27FC236}">
                  <a16:creationId xmlns:a16="http://schemas.microsoft.com/office/drawing/2014/main" xmlns="" id="{A26BD7F7-3EB6-4965-B7B7-D63ACAF5B497}"/>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5" name="AutoShape 86">
              <a:extLst>
                <a:ext uri="{FF2B5EF4-FFF2-40B4-BE49-F238E27FC236}">
                  <a16:creationId xmlns:a16="http://schemas.microsoft.com/office/drawing/2014/main" xmlns="" id="{3EE91EDA-60C9-43D7-BED8-8557EAC1C9AB}"/>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6" name="AutoShape 87">
              <a:extLst>
                <a:ext uri="{FF2B5EF4-FFF2-40B4-BE49-F238E27FC236}">
                  <a16:creationId xmlns:a16="http://schemas.microsoft.com/office/drawing/2014/main" xmlns="" id="{BC03ED35-0F72-48F4-8E29-CB0DB533EEBC}"/>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7" name="AutoShape 88">
              <a:extLst>
                <a:ext uri="{FF2B5EF4-FFF2-40B4-BE49-F238E27FC236}">
                  <a16:creationId xmlns:a16="http://schemas.microsoft.com/office/drawing/2014/main" xmlns="" id="{481352CE-6427-4E10-AB0E-C67B9DA00F6C}"/>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8" name="AutoShape 89">
              <a:extLst>
                <a:ext uri="{FF2B5EF4-FFF2-40B4-BE49-F238E27FC236}">
                  <a16:creationId xmlns:a16="http://schemas.microsoft.com/office/drawing/2014/main" xmlns="" id="{D9074565-4711-4C3E-B74E-C6E6373B7232}"/>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89" name="AutoShape 90">
              <a:extLst>
                <a:ext uri="{FF2B5EF4-FFF2-40B4-BE49-F238E27FC236}">
                  <a16:creationId xmlns:a16="http://schemas.microsoft.com/office/drawing/2014/main" xmlns="" id="{DA4407F7-3EEF-4B66-92D8-01DD9094D6EF}"/>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90" name="AutoShape 91">
              <a:extLst>
                <a:ext uri="{FF2B5EF4-FFF2-40B4-BE49-F238E27FC236}">
                  <a16:creationId xmlns:a16="http://schemas.microsoft.com/office/drawing/2014/main" xmlns="" id="{158AEF6F-F386-4847-9A29-5EDC6FEA1A86}"/>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91" name="AutoShape 92">
              <a:extLst>
                <a:ext uri="{FF2B5EF4-FFF2-40B4-BE49-F238E27FC236}">
                  <a16:creationId xmlns:a16="http://schemas.microsoft.com/office/drawing/2014/main" xmlns="" id="{C569D69B-7641-4556-B93F-B36F9D291EB3}"/>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92" name="AutoShape 93">
              <a:extLst>
                <a:ext uri="{FF2B5EF4-FFF2-40B4-BE49-F238E27FC236}">
                  <a16:creationId xmlns:a16="http://schemas.microsoft.com/office/drawing/2014/main" xmlns="" id="{2527D4D3-3D84-4E15-B3A3-65C7C1A7D0E1}"/>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93" name="AutoShape 94">
              <a:extLst>
                <a:ext uri="{FF2B5EF4-FFF2-40B4-BE49-F238E27FC236}">
                  <a16:creationId xmlns:a16="http://schemas.microsoft.com/office/drawing/2014/main" xmlns="" id="{91B7F00F-05BE-433D-844C-6DE0593D269A}"/>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94" name="AutoShape 95">
              <a:extLst>
                <a:ext uri="{FF2B5EF4-FFF2-40B4-BE49-F238E27FC236}">
                  <a16:creationId xmlns:a16="http://schemas.microsoft.com/office/drawing/2014/main" xmlns="" id="{5A32C491-2E89-48D3-BC76-92BCEF9BF246}"/>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95" name="AutoShape 96">
              <a:extLst>
                <a:ext uri="{FF2B5EF4-FFF2-40B4-BE49-F238E27FC236}">
                  <a16:creationId xmlns:a16="http://schemas.microsoft.com/office/drawing/2014/main" xmlns="" id="{5D8ADDAF-4F4B-461A-8E0A-3401A47A7EBD}"/>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grpSp>
      <p:grpSp>
        <p:nvGrpSpPr>
          <p:cNvPr id="38" name="Group 37">
            <a:extLst>
              <a:ext uri="{FF2B5EF4-FFF2-40B4-BE49-F238E27FC236}">
                <a16:creationId xmlns:a16="http://schemas.microsoft.com/office/drawing/2014/main" xmlns="" id="{6A2A3B29-9144-5212-FFEE-C5E4874F77FF}"/>
              </a:ext>
            </a:extLst>
          </p:cNvPr>
          <p:cNvGrpSpPr/>
          <p:nvPr/>
        </p:nvGrpSpPr>
        <p:grpSpPr>
          <a:xfrm>
            <a:off x="5686064" y="4261412"/>
            <a:ext cx="1563164" cy="1965658"/>
            <a:chOff x="6054994" y="2992788"/>
            <a:chExt cx="1563164" cy="1965658"/>
          </a:xfrm>
        </p:grpSpPr>
        <p:grpSp>
          <p:nvGrpSpPr>
            <p:cNvPr id="39" name="Group 38">
              <a:extLst>
                <a:ext uri="{FF2B5EF4-FFF2-40B4-BE49-F238E27FC236}">
                  <a16:creationId xmlns:a16="http://schemas.microsoft.com/office/drawing/2014/main" xmlns="" id="{DE2D12AF-9661-F5A0-1C7C-360BE5421D7B}"/>
                </a:ext>
              </a:extLst>
            </p:cNvPr>
            <p:cNvGrpSpPr/>
            <p:nvPr/>
          </p:nvGrpSpPr>
          <p:grpSpPr>
            <a:xfrm flipH="1" flipV="1">
              <a:off x="6756314" y="4419081"/>
              <a:ext cx="530422" cy="539365"/>
              <a:chOff x="2142648" y="3262589"/>
              <a:chExt cx="530422" cy="539365"/>
            </a:xfrm>
          </p:grpSpPr>
          <p:cxnSp>
            <p:nvCxnSpPr>
              <p:cNvPr id="43" name="Straight Connector 42">
                <a:extLst>
                  <a:ext uri="{FF2B5EF4-FFF2-40B4-BE49-F238E27FC236}">
                    <a16:creationId xmlns:a16="http://schemas.microsoft.com/office/drawing/2014/main" xmlns="" id="{4025059C-B363-6B84-4441-B60A8E887473}"/>
                  </a:ext>
                </a:extLst>
              </p:cNvPr>
              <p:cNvCxnSpPr>
                <a:cxnSpLocks/>
              </p:cNvCxnSpPr>
              <p:nvPr/>
            </p:nvCxnSpPr>
            <p:spPr>
              <a:xfrm flipH="1" flipV="1">
                <a:off x="2392240" y="3262589"/>
                <a:ext cx="280830" cy="539365"/>
              </a:xfrm>
              <a:prstGeom prst="line">
                <a:avLst/>
              </a:prstGeom>
              <a:ln w="28575">
                <a:solidFill>
                  <a:srgbClr val="FF59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DFD3ACFF-2F99-52C0-B470-AA55D2E09760}"/>
                  </a:ext>
                </a:extLst>
              </p:cNvPr>
              <p:cNvCxnSpPr>
                <a:cxnSpLocks/>
              </p:cNvCxnSpPr>
              <p:nvPr/>
            </p:nvCxnSpPr>
            <p:spPr>
              <a:xfrm flipH="1" flipV="1">
                <a:off x="2142648" y="3264970"/>
                <a:ext cx="259116" cy="0"/>
              </a:xfrm>
              <a:prstGeom prst="line">
                <a:avLst/>
              </a:prstGeom>
              <a:ln w="28575">
                <a:solidFill>
                  <a:srgbClr val="FF5969"/>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xmlns="" id="{957F14DD-01E4-5464-B7B6-336CA60A3B5E}"/>
                </a:ext>
              </a:extLst>
            </p:cNvPr>
            <p:cNvSpPr/>
            <p:nvPr/>
          </p:nvSpPr>
          <p:spPr>
            <a:xfrm>
              <a:off x="6054994" y="2992788"/>
              <a:ext cx="1563164" cy="1563164"/>
            </a:xfrm>
            <a:prstGeom prst="ellipse">
              <a:avLst/>
            </a:prstGeom>
            <a:solidFill>
              <a:schemeClr val="bg1"/>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xmlns="" id="{2AA4D52C-D614-EFDA-68AC-373EFC11262C}"/>
                </a:ext>
              </a:extLst>
            </p:cNvPr>
            <p:cNvSpPr/>
            <p:nvPr/>
          </p:nvSpPr>
          <p:spPr>
            <a:xfrm>
              <a:off x="6150775" y="3088569"/>
              <a:ext cx="1371602" cy="1371602"/>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 name="AutoShape 46">
              <a:extLst>
                <a:ext uri="{FF2B5EF4-FFF2-40B4-BE49-F238E27FC236}">
                  <a16:creationId xmlns:a16="http://schemas.microsoft.com/office/drawing/2014/main" xmlns="" id="{476BBB19-0AE9-3D4B-0DBC-4A60A47A8CE8}"/>
                </a:ext>
              </a:extLst>
            </p:cNvPr>
            <p:cNvSpPr>
              <a:spLocks/>
            </p:cNvSpPr>
            <p:nvPr/>
          </p:nvSpPr>
          <p:spPr bwMode="auto">
            <a:xfrm>
              <a:off x="6384705" y="3319890"/>
              <a:ext cx="903742" cy="903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grpSp>
      <p:sp>
        <p:nvSpPr>
          <p:cNvPr id="55" name="TextBox 54">
            <a:extLst>
              <a:ext uri="{FF2B5EF4-FFF2-40B4-BE49-F238E27FC236}">
                <a16:creationId xmlns:a16="http://schemas.microsoft.com/office/drawing/2014/main" xmlns="" id="{1DF425C0-F061-320A-D8ED-B5CF7E1AD035}"/>
              </a:ext>
            </a:extLst>
          </p:cNvPr>
          <p:cNvSpPr txBox="1"/>
          <p:nvPr/>
        </p:nvSpPr>
        <p:spPr>
          <a:xfrm>
            <a:off x="7587253" y="4261412"/>
            <a:ext cx="4064807" cy="830997"/>
          </a:xfrm>
          <a:prstGeom prst="rect">
            <a:avLst/>
          </a:prstGeom>
          <a:noFill/>
        </p:spPr>
        <p:txBody>
          <a:bodyPr wrap="square" rtlCol="0">
            <a:spAutoFit/>
          </a:bodyPr>
          <a:lstStyle/>
          <a:p>
            <a:r>
              <a:rPr lang="en-US" sz="2400" b="1" dirty="0" err="1">
                <a:solidFill>
                  <a:srgbClr val="FF5969"/>
                </a:solidFill>
                <a:latin typeface="Times New Roman" panose="02020603050405020304" pitchFamily="18" charset="0"/>
                <a:cs typeface="Times New Roman" panose="02020603050405020304" pitchFamily="18" charset="0"/>
              </a:rPr>
              <a:t>Dịch</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vụ</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cung</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cấp</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nội</a:t>
            </a:r>
            <a:r>
              <a:rPr lang="en-US" sz="2400" b="1" dirty="0">
                <a:solidFill>
                  <a:srgbClr val="FF5969"/>
                </a:solidFill>
                <a:latin typeface="Times New Roman" panose="02020603050405020304" pitchFamily="18" charset="0"/>
                <a:cs typeface="Times New Roman" panose="02020603050405020304" pitchFamily="18" charset="0"/>
              </a:rPr>
              <a:t> dung </a:t>
            </a:r>
            <a:r>
              <a:rPr lang="en-US" sz="2400" b="1" dirty="0" err="1">
                <a:solidFill>
                  <a:srgbClr val="FF5969"/>
                </a:solidFill>
                <a:latin typeface="Times New Roman" panose="02020603050405020304" pitchFamily="18" charset="0"/>
                <a:cs typeface="Times New Roman" panose="02020603050405020304" pitchFamily="18" charset="0"/>
              </a:rPr>
              <a:t>trên</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mạng</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viễn</a:t>
            </a:r>
            <a:r>
              <a:rPr lang="en-US" sz="2400" b="1" dirty="0">
                <a:solidFill>
                  <a:srgbClr val="FF5969"/>
                </a:solidFill>
                <a:latin typeface="Times New Roman" panose="02020603050405020304" pitchFamily="18" charset="0"/>
                <a:cs typeface="Times New Roman" panose="02020603050405020304" pitchFamily="18" charset="0"/>
              </a:rPr>
              <a:t> </a:t>
            </a:r>
            <a:r>
              <a:rPr lang="en-US" sz="2400" b="1" dirty="0" err="1">
                <a:solidFill>
                  <a:srgbClr val="FF5969"/>
                </a:solidFill>
                <a:latin typeface="Times New Roman" panose="02020603050405020304" pitchFamily="18" charset="0"/>
                <a:cs typeface="Times New Roman" panose="02020603050405020304" pitchFamily="18" charset="0"/>
              </a:rPr>
              <a:t>thông</a:t>
            </a:r>
            <a:r>
              <a:rPr lang="en-US" sz="2400" b="1" dirty="0">
                <a:solidFill>
                  <a:srgbClr val="FF5969"/>
                </a:solidFill>
                <a:latin typeface="Times New Roman" panose="02020603050405020304" pitchFamily="18" charset="0"/>
                <a:cs typeface="Times New Roman" panose="02020603050405020304" pitchFamily="18" charset="0"/>
              </a:rPr>
              <a:t> di </a:t>
            </a:r>
            <a:r>
              <a:rPr lang="en-US" sz="2400" b="1" dirty="0" err="1">
                <a:solidFill>
                  <a:srgbClr val="FF5969"/>
                </a:solidFill>
                <a:latin typeface="Times New Roman" panose="02020603050405020304" pitchFamily="18" charset="0"/>
                <a:cs typeface="Times New Roman" panose="02020603050405020304" pitchFamily="18" charset="0"/>
              </a:rPr>
              <a:t>động</a:t>
            </a:r>
            <a:endParaRPr lang="en-US" sz="2400" b="1" dirty="0">
              <a:solidFill>
                <a:srgbClr val="FF5969"/>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xmlns="" id="{90CFFA1D-1EA4-83BC-B825-8F6B3D1E7099}"/>
              </a:ext>
            </a:extLst>
          </p:cNvPr>
          <p:cNvSpPr txBox="1"/>
          <p:nvPr/>
        </p:nvSpPr>
        <p:spPr>
          <a:xfrm>
            <a:off x="7703926" y="5257398"/>
            <a:ext cx="3584383" cy="1184940"/>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US" sz="2200" dirty="0" err="1">
                <a:solidFill>
                  <a:srgbClr val="002060"/>
                </a:solidFill>
                <a:latin typeface="Times New Roman" panose="02020603050405020304" pitchFamily="18" charset="0"/>
                <a:cs typeface="Times New Roman" panose="02020603050405020304" pitchFamily="18" charset="0"/>
              </a:rPr>
              <a:t>Đã</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cấp</a:t>
            </a:r>
            <a:r>
              <a:rPr lang="en-US" sz="2200" dirty="0">
                <a:solidFill>
                  <a:srgbClr val="00206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506 </a:t>
            </a:r>
            <a:r>
              <a:rPr lang="en-US" sz="2200" dirty="0" err="1">
                <a:solidFill>
                  <a:srgbClr val="002060"/>
                </a:solidFill>
                <a:latin typeface="Times New Roman" panose="02020603050405020304" pitchFamily="18" charset="0"/>
                <a:cs typeface="Times New Roman" panose="02020603050405020304" pitchFamily="18" charset="0"/>
              </a:rPr>
              <a:t>doanh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nghiệp</a:t>
            </a:r>
            <a:endParaRPr lang="en-US" sz="2200" dirty="0">
              <a:solidFill>
                <a:srgbClr val="002060"/>
              </a:solidFill>
              <a:latin typeface="Times New Roman" panose="02020603050405020304" pitchFamily="18" charset="0"/>
              <a:cs typeface="Times New Roman" panose="02020603050405020304" pitchFamily="18" charset="0"/>
            </a:endParaRPr>
          </a:p>
          <a:p>
            <a:pPr marL="285750" indent="-285750">
              <a:spcAft>
                <a:spcPts val="600"/>
              </a:spcAft>
              <a:buFont typeface="Wingdings" panose="05000000000000000000" pitchFamily="2" charset="2"/>
              <a:buChar char="ü"/>
            </a:pPr>
            <a:r>
              <a:rPr lang="en-US" sz="2200" b="1" dirty="0" err="1">
                <a:solidFill>
                  <a:srgbClr val="002060"/>
                </a:solidFill>
                <a:latin typeface="Times New Roman" panose="02020603050405020304" pitchFamily="18" charset="0"/>
                <a:cs typeface="Times New Roman" panose="02020603050405020304" pitchFamily="18" charset="0"/>
              </a:rPr>
              <a:t>Giảm</a:t>
            </a:r>
            <a:r>
              <a:rPr lang="en-US" sz="2200" b="1" dirty="0">
                <a:solidFill>
                  <a:srgbClr val="002060"/>
                </a:solidFill>
                <a:latin typeface="Times New Roman" panose="02020603050405020304" pitchFamily="18" charset="0"/>
                <a:cs typeface="Times New Roman" panose="02020603050405020304" pitchFamily="18" charset="0"/>
              </a:rPr>
              <a:t> 90%</a:t>
            </a:r>
            <a:r>
              <a:rPr lang="en-US" sz="2200" dirty="0">
                <a:solidFill>
                  <a:srgbClr val="002060"/>
                </a:solidFill>
                <a:latin typeface="Times New Roman" panose="02020603050405020304" pitchFamily="18" charset="0"/>
                <a:cs typeface="Times New Roman" panose="02020603050405020304" pitchFamily="18" charset="0"/>
              </a:rPr>
              <a:t> so </a:t>
            </a:r>
            <a:r>
              <a:rPr lang="en-US" sz="2200" dirty="0" err="1">
                <a:solidFill>
                  <a:srgbClr val="002060"/>
                </a:solidFill>
                <a:latin typeface="Times New Roman" panose="02020603050405020304" pitchFamily="18" charset="0"/>
                <a:cs typeface="Times New Roman" panose="02020603050405020304" pitchFamily="18" charset="0"/>
              </a:rPr>
              <a:t>với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cùng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kỳ</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năm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ngoái</a:t>
            </a:r>
            <a:endParaRPr lang="en-US"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71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xmlns="" id="{F07DF5E3-03EE-4D53-99E9-B7B0F98BF394}"/>
              </a:ext>
            </a:extLst>
          </p:cNvPr>
          <p:cNvSpPr txBox="1"/>
          <p:nvPr/>
        </p:nvSpPr>
        <p:spPr>
          <a:xfrm>
            <a:off x="2389610" y="775913"/>
            <a:ext cx="8336551" cy="707886"/>
          </a:xfrm>
          <a:prstGeom prst="rect">
            <a:avLst/>
          </a:prstGeom>
          <a:noFill/>
        </p:spPr>
        <p:txBody>
          <a:bodyPr wrap="square" rtlCol="0">
            <a:sp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Trò</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điện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tử</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err="1">
                <a:solidFill>
                  <a:srgbClr val="0070C0"/>
                </a:solidFill>
                <a:latin typeface="Times New Roman" panose="02020603050405020304" pitchFamily="18" charset="0"/>
                <a:cs typeface="Times New Roman" panose="02020603050405020304" pitchFamily="18" charset="0"/>
              </a:rPr>
              <a:t>trên</a:t>
            </a:r>
            <a:r>
              <a:rPr lang="en-US" sz="4000" b="1">
                <a:solidFill>
                  <a:srgbClr val="0070C0"/>
                </a:solidFill>
                <a:latin typeface="Times New Roman" panose="02020603050405020304" pitchFamily="18" charset="0"/>
                <a:cs typeface="Times New Roman" panose="02020603050405020304" pitchFamily="18" charset="0"/>
              </a:rPr>
              <a:t> mạng</a:t>
            </a:r>
            <a:endParaRPr lang="en-US" sz="4000" b="1" dirty="0">
              <a:solidFill>
                <a:srgbClr val="0070C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805684" y="527602"/>
            <a:ext cx="1429515" cy="1355055"/>
            <a:chOff x="4742333" y="3128006"/>
            <a:chExt cx="1107918" cy="1107918"/>
          </a:xfrm>
        </p:grpSpPr>
        <p:sp>
          <p:nvSpPr>
            <p:cNvPr id="40" name="Oval 39">
              <a:extLst>
                <a:ext uri="{FF2B5EF4-FFF2-40B4-BE49-F238E27FC236}">
                  <a16:creationId xmlns:a16="http://schemas.microsoft.com/office/drawing/2014/main" xmlns="" id="{965802C5-C011-4B90-861F-F9FDD8F01A0D}"/>
                </a:ext>
              </a:extLst>
            </p:cNvPr>
            <p:cNvSpPr/>
            <p:nvPr/>
          </p:nvSpPr>
          <p:spPr>
            <a:xfrm>
              <a:off x="4742333" y="3128006"/>
              <a:ext cx="1107918" cy="1107918"/>
            </a:xfrm>
            <a:prstGeom prst="ellipse">
              <a:avLst/>
            </a:prstGeom>
            <a:solidFill>
              <a:schemeClr val="bg1"/>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xmlns="" id="{07A4C12F-977F-466F-A980-7E066FEF8BC2}"/>
                </a:ext>
              </a:extLst>
            </p:cNvPr>
            <p:cNvSpPr/>
            <p:nvPr/>
          </p:nvSpPr>
          <p:spPr>
            <a:xfrm>
              <a:off x="4828521" y="3214194"/>
              <a:ext cx="935542" cy="9355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74" name="Group 73">
              <a:extLst>
                <a:ext uri="{FF2B5EF4-FFF2-40B4-BE49-F238E27FC236}">
                  <a16:creationId xmlns:a16="http://schemas.microsoft.com/office/drawing/2014/main" xmlns="" id="{1934D49A-14E9-4954-84B6-9E8BB98E7192}"/>
                </a:ext>
              </a:extLst>
            </p:cNvPr>
            <p:cNvGrpSpPr/>
            <p:nvPr/>
          </p:nvGrpSpPr>
          <p:grpSpPr>
            <a:xfrm>
              <a:off x="5033264" y="3372218"/>
              <a:ext cx="536202" cy="612654"/>
              <a:chOff x="9162373" y="3045147"/>
              <a:chExt cx="406400" cy="464344"/>
            </a:xfrm>
            <a:solidFill>
              <a:schemeClr val="bg1"/>
            </a:solidFill>
          </p:grpSpPr>
          <p:sp>
            <p:nvSpPr>
              <p:cNvPr id="75" name="AutoShape 48">
                <a:extLst>
                  <a:ext uri="{FF2B5EF4-FFF2-40B4-BE49-F238E27FC236}">
                    <a16:creationId xmlns:a16="http://schemas.microsoft.com/office/drawing/2014/main" xmlns="" id="{46D4944E-F46C-4108-A60B-CC9804417F6E}"/>
                  </a:ext>
                </a:extLst>
              </p:cNvPr>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76" name="AutoShape 49">
                <a:extLst>
                  <a:ext uri="{FF2B5EF4-FFF2-40B4-BE49-F238E27FC236}">
                    <a16:creationId xmlns:a16="http://schemas.microsoft.com/office/drawing/2014/main" xmlns="" id="{86B0ECCF-C843-47F4-951A-919AE1780441}"/>
                  </a:ext>
                </a:extLst>
              </p:cNvPr>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77" name="AutoShape 50">
                <a:extLst>
                  <a:ext uri="{FF2B5EF4-FFF2-40B4-BE49-F238E27FC236}">
                    <a16:creationId xmlns:a16="http://schemas.microsoft.com/office/drawing/2014/main" xmlns="" id="{487D0A67-EF9A-42FC-A6D6-C40A80907726}"/>
                  </a:ext>
                </a:extLst>
              </p:cNvPr>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sp>
            <p:nvSpPr>
              <p:cNvPr id="78" name="AutoShape 51">
                <a:extLst>
                  <a:ext uri="{FF2B5EF4-FFF2-40B4-BE49-F238E27FC236}">
                    <a16:creationId xmlns:a16="http://schemas.microsoft.com/office/drawing/2014/main" xmlns="" id="{49F8D5CC-B291-48DE-935E-B0471969A19E}"/>
                  </a:ext>
                </a:extLst>
              </p:cNvPr>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Gill Sans" charset="0"/>
                </a:endParaRPr>
              </a:p>
            </p:txBody>
          </p:sp>
        </p:grpSp>
      </p:grpSp>
      <p:sp>
        <p:nvSpPr>
          <p:cNvPr id="96" name="TextBox 95">
            <a:extLst>
              <a:ext uri="{FF2B5EF4-FFF2-40B4-BE49-F238E27FC236}">
                <a16:creationId xmlns:a16="http://schemas.microsoft.com/office/drawing/2014/main" xmlns="" id="{85FF0567-0077-40B3-9E70-E08A7F471D46}"/>
              </a:ext>
            </a:extLst>
          </p:cNvPr>
          <p:cNvSpPr txBox="1"/>
          <p:nvPr/>
        </p:nvSpPr>
        <p:spPr>
          <a:xfrm>
            <a:off x="805684" y="1789832"/>
            <a:ext cx="6170849" cy="4739759"/>
          </a:xfrm>
          <a:prstGeom prst="rect">
            <a:avLst/>
          </a:prstGeom>
          <a:noFill/>
        </p:spPr>
        <p:txBody>
          <a:bodyPr wrap="square" rtlCol="0">
            <a:spAutoFit/>
          </a:bodyPr>
          <a:lstStyle/>
          <a:p>
            <a:pPr algn="ctr"/>
            <a:r>
              <a:rPr lang="en-US" sz="3200" b="1" dirty="0">
                <a:solidFill>
                  <a:schemeClr val="accent3"/>
                </a:solidFill>
                <a:latin typeface="Times New Roman" panose="02020603050405020304" pitchFamily="18" charset="0"/>
                <a:cs typeface="Times New Roman" panose="02020603050405020304" pitchFamily="18" charset="0"/>
              </a:rPr>
              <a:t>1. GP G1:</a:t>
            </a:r>
          </a:p>
          <a:p>
            <a:pPr marL="342900" indent="-342900">
              <a:buFont typeface="Wingdings" panose="05000000000000000000" pitchFamily="2" charset="2"/>
              <a:buChar char="ü"/>
            </a:pPr>
            <a:r>
              <a:rPr lang="en-US" sz="2700" dirty="0" err="1">
                <a:solidFill>
                  <a:srgbClr val="002060"/>
                </a:solidFill>
                <a:latin typeface="Times New Roman" panose="02020603050405020304" pitchFamily="18" charset="0"/>
                <a:cs typeface="Times New Roman" panose="02020603050405020304" pitchFamily="18" charset="0"/>
              </a:rPr>
              <a:t>Đã</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cấp</a:t>
            </a:r>
            <a:r>
              <a:rPr lang="en-US" sz="2700" dirty="0">
                <a:solidFill>
                  <a:srgbClr val="002060"/>
                </a:solidFill>
                <a:latin typeface="Times New Roman" panose="02020603050405020304" pitchFamily="18" charset="0"/>
                <a:cs typeface="Times New Roman" panose="02020603050405020304" pitchFamily="18" charset="0"/>
              </a:rPr>
              <a:t> </a:t>
            </a:r>
            <a:r>
              <a:rPr lang="en-US" sz="2700" b="1" dirty="0">
                <a:solidFill>
                  <a:srgbClr val="002060"/>
                </a:solidFill>
                <a:latin typeface="Times New Roman" panose="02020603050405020304" pitchFamily="18" charset="0"/>
                <a:cs typeface="Times New Roman" panose="02020603050405020304" pitchFamily="18" charset="0"/>
              </a:rPr>
              <a:t>248 </a:t>
            </a:r>
            <a:r>
              <a:rPr lang="en-US" sz="2700" b="1" dirty="0" err="1">
                <a:solidFill>
                  <a:srgbClr val="002060"/>
                </a:solidFill>
                <a:latin typeface="Times New Roman" panose="02020603050405020304" pitchFamily="18" charset="0"/>
                <a:cs typeface="Times New Roman" panose="02020603050405020304" pitchFamily="18" charset="0"/>
              </a:rPr>
              <a:t>doanh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nghiệp</a:t>
            </a:r>
            <a:r>
              <a:rPr lang="en-US" sz="2700" b="1" dirty="0">
                <a:solidFill>
                  <a:srgbClr val="002060"/>
                </a:solidFill>
                <a:latin typeface="Times New Roman" panose="02020603050405020304" pitchFamily="18" charset="0"/>
                <a:cs typeface="Times New Roman" panose="02020603050405020304" pitchFamily="18" charset="0"/>
              </a:rPr>
              <a:t> </a:t>
            </a:r>
            <a:r>
              <a:rPr lang="en-US" sz="2700" dirty="0">
                <a:solidFill>
                  <a:srgbClr val="002060"/>
                </a:solidFill>
                <a:latin typeface="Times New Roman" panose="02020603050405020304" pitchFamily="18" charset="0"/>
                <a:cs typeface="Times New Roman" panose="02020603050405020304" pitchFamily="18" charset="0"/>
              </a:rPr>
              <a:t>(</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đó</a:t>
            </a:r>
            <a:r>
              <a:rPr lang="en-US" sz="2700" dirty="0">
                <a:solidFill>
                  <a:srgbClr val="002060"/>
                </a:solidFill>
                <a:latin typeface="Times New Roman" panose="02020603050405020304" pitchFamily="18" charset="0"/>
                <a:cs typeface="Times New Roman" panose="02020603050405020304" pitchFamily="18" charset="0"/>
              </a:rPr>
              <a:t> 54 DN </a:t>
            </a:r>
            <a:r>
              <a:rPr lang="en-US" sz="2700" dirty="0" err="1">
                <a:solidFill>
                  <a:srgbClr val="002060"/>
                </a:solidFill>
                <a:latin typeface="Times New Roman" panose="02020603050405020304" pitchFamily="18" charset="0"/>
                <a:cs typeface="Times New Roman" panose="02020603050405020304" pitchFamily="18" charset="0"/>
              </a:rPr>
              <a:t>dừng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hoạt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động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hoặc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thu</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hồi</a:t>
            </a:r>
            <a:r>
              <a:rPr lang="en-US" sz="2700" dirty="0">
                <a:solidFill>
                  <a:srgbClr val="002060"/>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en-US" sz="2700" dirty="0" err="1">
                <a:solidFill>
                  <a:srgbClr val="002060"/>
                </a:solidFill>
                <a:latin typeface="Times New Roman" panose="02020603050405020304" pitchFamily="18" charset="0"/>
                <a:cs typeface="Times New Roman" panose="02020603050405020304" pitchFamily="18" charset="0"/>
              </a:rPr>
              <a:t>Số</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lượng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cấp</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phép</a:t>
            </a:r>
            <a:r>
              <a:rPr lang="en-US" sz="2700" dirty="0">
                <a:solidFill>
                  <a:srgbClr val="002060"/>
                </a:solidFill>
                <a:latin typeface="Times New Roman" panose="02020603050405020304" pitchFamily="18" charset="0"/>
                <a:cs typeface="Times New Roman" panose="02020603050405020304" pitchFamily="18" charset="0"/>
              </a:rPr>
              <a:t> G1 </a:t>
            </a:r>
            <a:r>
              <a:rPr lang="en-US" sz="2700" b="1" dirty="0" err="1">
                <a:solidFill>
                  <a:srgbClr val="002060"/>
                </a:solidFill>
                <a:latin typeface="Times New Roman" panose="02020603050405020304" pitchFamily="18" charset="0"/>
                <a:cs typeface="Times New Roman" panose="02020603050405020304" pitchFamily="18" charset="0"/>
              </a:rPr>
              <a:t>giảm</a:t>
            </a:r>
            <a:r>
              <a:rPr lang="en-US" sz="2700" b="1" dirty="0">
                <a:solidFill>
                  <a:srgbClr val="002060"/>
                </a:solidFill>
                <a:latin typeface="Times New Roman" panose="02020603050405020304" pitchFamily="18" charset="0"/>
                <a:cs typeface="Times New Roman" panose="02020603050405020304" pitchFamily="18" charset="0"/>
              </a:rPr>
              <a:t> 31% </a:t>
            </a:r>
            <a:r>
              <a:rPr lang="en-US" sz="2700" dirty="0">
                <a:solidFill>
                  <a:srgbClr val="002060"/>
                </a:solidFill>
                <a:latin typeface="Times New Roman" panose="02020603050405020304" pitchFamily="18" charset="0"/>
                <a:cs typeface="Times New Roman" panose="02020603050405020304" pitchFamily="18" charset="0"/>
              </a:rPr>
              <a:t>so </a:t>
            </a:r>
            <a:r>
              <a:rPr lang="en-US" sz="2700" dirty="0" err="1">
                <a:solidFill>
                  <a:srgbClr val="002060"/>
                </a:solidFill>
                <a:latin typeface="Times New Roman" panose="02020603050405020304" pitchFamily="18" charset="0"/>
                <a:cs typeface="Times New Roman" panose="02020603050405020304" pitchFamily="18" charset="0"/>
              </a:rPr>
              <a:t>với</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cùng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kỳ</a:t>
            </a:r>
            <a:endParaRPr lang="en-US" sz="2700" dirty="0">
              <a:solidFill>
                <a:srgbClr val="002060"/>
              </a:solidFill>
              <a:latin typeface="Times New Roman" panose="02020603050405020304" pitchFamily="18" charset="0"/>
              <a:cs typeface="Times New Roman" panose="02020603050405020304" pitchFamily="18" charset="0"/>
            </a:endParaRPr>
          </a:p>
          <a:p>
            <a:endParaRPr lang="en-US" sz="1400"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chemeClr val="accent3"/>
                </a:solidFill>
                <a:latin typeface="Times New Roman" panose="02020603050405020304" pitchFamily="18" charset="0"/>
                <a:cs typeface="Times New Roman" panose="02020603050405020304" pitchFamily="18" charset="0"/>
              </a:rPr>
              <a:t>2. </a:t>
            </a:r>
            <a:r>
              <a:rPr lang="en-US" sz="3200" b="1" dirty="0" err="1">
                <a:solidFill>
                  <a:schemeClr val="accent3"/>
                </a:solidFill>
                <a:latin typeface="Times New Roman" panose="02020603050405020304" pitchFamily="18" charset="0"/>
                <a:cs typeface="Times New Roman" panose="02020603050405020304" pitchFamily="18" charset="0"/>
              </a:rPr>
              <a:t>Trò</a:t>
            </a:r>
            <a:r>
              <a:rPr lang="en-US" sz="3200" b="1" dirty="0">
                <a:solidFill>
                  <a:schemeClr val="accent3"/>
                </a:solidFill>
                <a:latin typeface="Times New Roman" panose="02020603050405020304" pitchFamily="18" charset="0"/>
                <a:cs typeface="Times New Roman" panose="02020603050405020304" pitchFamily="18" charset="0"/>
              </a:rPr>
              <a:t> </a:t>
            </a:r>
            <a:r>
              <a:rPr lang="en-US" sz="3200" b="1" dirty="0" err="1">
                <a:solidFill>
                  <a:schemeClr val="accent3"/>
                </a:solidFill>
                <a:latin typeface="Times New Roman" panose="02020603050405020304" pitchFamily="18" charset="0"/>
                <a:cs typeface="Times New Roman" panose="02020603050405020304" pitchFamily="18" charset="0"/>
              </a:rPr>
              <a:t>chơi</a:t>
            </a:r>
            <a:r>
              <a:rPr lang="en-US" sz="3200" b="1" dirty="0">
                <a:solidFill>
                  <a:schemeClr val="accent3"/>
                </a:solidFill>
                <a:latin typeface="Times New Roman" panose="02020603050405020304" pitchFamily="18" charset="0"/>
                <a:cs typeface="Times New Roman" panose="02020603050405020304" pitchFamily="18" charset="0"/>
              </a:rPr>
              <a:t> </a:t>
            </a:r>
            <a:r>
              <a:rPr lang="en-US" sz="3200" b="1" dirty="0" err="1">
                <a:solidFill>
                  <a:schemeClr val="accent3"/>
                </a:solidFill>
                <a:latin typeface="Times New Roman" panose="02020603050405020304" pitchFamily="18" charset="0"/>
                <a:cs typeface="Times New Roman" panose="02020603050405020304" pitchFamily="18" charset="0"/>
              </a:rPr>
              <a:t>điện</a:t>
            </a:r>
            <a:r>
              <a:rPr lang="en-US" sz="3200" b="1" dirty="0">
                <a:solidFill>
                  <a:schemeClr val="accent3"/>
                </a:solidFill>
                <a:latin typeface="Times New Roman" panose="02020603050405020304" pitchFamily="18" charset="0"/>
                <a:cs typeface="Times New Roman" panose="02020603050405020304" pitchFamily="18" charset="0"/>
              </a:rPr>
              <a:t> </a:t>
            </a:r>
            <a:r>
              <a:rPr lang="en-US" sz="3200" b="1" dirty="0" err="1">
                <a:solidFill>
                  <a:schemeClr val="accent3"/>
                </a:solidFill>
                <a:latin typeface="Times New Roman" panose="02020603050405020304" pitchFamily="18" charset="0"/>
                <a:cs typeface="Times New Roman" panose="02020603050405020304" pitchFamily="18" charset="0"/>
              </a:rPr>
              <a:t>tử</a:t>
            </a:r>
            <a:r>
              <a:rPr lang="en-US" sz="3200" b="1" dirty="0">
                <a:solidFill>
                  <a:schemeClr val="accent3"/>
                </a:solidFill>
                <a:latin typeface="Times New Roman" panose="02020603050405020304" pitchFamily="18" charset="0"/>
                <a:cs typeface="Times New Roman" panose="02020603050405020304" pitchFamily="18" charset="0"/>
              </a:rPr>
              <a:t> G1:</a:t>
            </a:r>
          </a:p>
          <a:p>
            <a:pPr marL="342900" indent="-342900">
              <a:buFont typeface="Wingdings" panose="05000000000000000000" pitchFamily="2" charset="2"/>
              <a:buChar char="ü"/>
            </a:pPr>
            <a:r>
              <a:rPr lang="en-US" sz="2700" dirty="0" err="1">
                <a:solidFill>
                  <a:srgbClr val="002060"/>
                </a:solidFill>
                <a:latin typeface="Times New Roman" panose="02020603050405020304" pitchFamily="18" charset="0"/>
                <a:cs typeface="Times New Roman" panose="02020603050405020304" pitchFamily="18" charset="0"/>
              </a:rPr>
              <a:t>Đã</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cấp</a:t>
            </a:r>
            <a:r>
              <a:rPr lang="en-US" sz="2700" dirty="0">
                <a:solidFill>
                  <a:srgbClr val="002060"/>
                </a:solidFill>
                <a:latin typeface="Times New Roman" panose="02020603050405020304" pitchFamily="18" charset="0"/>
                <a:cs typeface="Times New Roman" panose="02020603050405020304" pitchFamily="18" charset="0"/>
              </a:rPr>
              <a:t> </a:t>
            </a:r>
            <a:r>
              <a:rPr lang="en-US" sz="2700" b="1" dirty="0">
                <a:solidFill>
                  <a:srgbClr val="002060"/>
                </a:solidFill>
                <a:latin typeface="Times New Roman" panose="02020603050405020304" pitchFamily="18" charset="0"/>
                <a:cs typeface="Times New Roman" panose="02020603050405020304" pitchFamily="18" charset="0"/>
              </a:rPr>
              <a:t>1327 </a:t>
            </a:r>
            <a:r>
              <a:rPr lang="en-US" sz="2700" b="1" dirty="0" err="1">
                <a:solidFill>
                  <a:srgbClr val="002060"/>
                </a:solidFill>
                <a:latin typeface="Times New Roman" panose="02020603050405020304" pitchFamily="18" charset="0"/>
                <a:cs typeface="Times New Roman" panose="02020603050405020304" pitchFamily="18" charset="0"/>
              </a:rPr>
              <a:t>trò</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chơi</a:t>
            </a:r>
            <a:r>
              <a:rPr lang="en-US" sz="2700" b="1" dirty="0">
                <a:solidFill>
                  <a:srgbClr val="002060"/>
                </a:solidFill>
                <a:latin typeface="Times New Roman" panose="02020603050405020304" pitchFamily="18" charset="0"/>
                <a:cs typeface="Times New Roman" panose="02020603050405020304" pitchFamily="18" charset="0"/>
              </a:rPr>
              <a:t> </a:t>
            </a:r>
            <a:r>
              <a:rPr lang="en-US" sz="2700" dirty="0">
                <a:solidFill>
                  <a:srgbClr val="002060"/>
                </a:solidFill>
                <a:latin typeface="Times New Roman" panose="02020603050405020304" pitchFamily="18" charset="0"/>
                <a:cs typeface="Times New Roman" panose="02020603050405020304" pitchFamily="18" charset="0"/>
              </a:rPr>
              <a:t>(</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đó</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có</a:t>
            </a:r>
            <a:r>
              <a:rPr lang="en-US" sz="2700" dirty="0">
                <a:solidFill>
                  <a:srgbClr val="002060"/>
                </a:solidFill>
                <a:latin typeface="Times New Roman" panose="02020603050405020304" pitchFamily="18" charset="0"/>
                <a:cs typeface="Times New Roman" panose="02020603050405020304" pitchFamily="18" charset="0"/>
              </a:rPr>
              <a:t> 471 </a:t>
            </a:r>
            <a:r>
              <a:rPr lang="en-US" sz="2700" dirty="0" err="1">
                <a:solidFill>
                  <a:srgbClr val="002060"/>
                </a:solidFill>
                <a:latin typeface="Times New Roman" panose="02020603050405020304" pitchFamily="18" charset="0"/>
                <a:cs typeface="Times New Roman" panose="02020603050405020304" pitchFamily="18" charset="0"/>
              </a:rPr>
              <a:t>trò</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chơi</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dừng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phát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hành</a:t>
            </a:r>
            <a:r>
              <a:rPr lang="en-US" sz="2700" dirty="0">
                <a:solidFill>
                  <a:srgbClr val="00206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en-US" sz="2700" dirty="0" err="1">
                <a:solidFill>
                  <a:srgbClr val="002060"/>
                </a:solidFill>
                <a:latin typeface="Times New Roman" panose="02020603050405020304" pitchFamily="18" charset="0"/>
                <a:cs typeface="Times New Roman" panose="02020603050405020304" pitchFamily="18" charset="0"/>
              </a:rPr>
              <a:t>Số</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lượng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cấp</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phép</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trò</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chơi</a:t>
            </a:r>
            <a:r>
              <a:rPr lang="en-US" sz="2700" dirty="0">
                <a:solidFill>
                  <a:srgbClr val="002060"/>
                </a:solidFill>
                <a:latin typeface="Times New Roman" panose="02020603050405020304" pitchFamily="18" charset="0"/>
                <a:cs typeface="Times New Roman" panose="02020603050405020304" pitchFamily="18" charset="0"/>
              </a:rPr>
              <a:t> G1 </a:t>
            </a:r>
            <a:r>
              <a:rPr lang="en-US" sz="2700" b="1" dirty="0">
                <a:solidFill>
                  <a:srgbClr val="002060"/>
                </a:solidFill>
                <a:latin typeface="Times New Roman" panose="02020603050405020304" pitchFamily="18" charset="0"/>
                <a:cs typeface="Times New Roman" panose="02020603050405020304" pitchFamily="18" charset="0"/>
              </a:rPr>
              <a:t>tang 10% </a:t>
            </a:r>
            <a:r>
              <a:rPr lang="en-US" sz="2700" dirty="0">
                <a:solidFill>
                  <a:srgbClr val="002060"/>
                </a:solidFill>
                <a:latin typeface="Times New Roman" panose="02020603050405020304" pitchFamily="18" charset="0"/>
                <a:cs typeface="Times New Roman" panose="02020603050405020304" pitchFamily="18" charset="0"/>
              </a:rPr>
              <a:t>so </a:t>
            </a:r>
            <a:r>
              <a:rPr lang="en-US" sz="2700" dirty="0" err="1">
                <a:solidFill>
                  <a:srgbClr val="002060"/>
                </a:solidFill>
                <a:latin typeface="Times New Roman" panose="02020603050405020304" pitchFamily="18" charset="0"/>
                <a:cs typeface="Times New Roman" panose="02020603050405020304" pitchFamily="18" charset="0"/>
              </a:rPr>
              <a:t>với</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cùng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kỳ</a:t>
            </a:r>
            <a:endParaRPr lang="en-US" sz="2700" dirty="0">
              <a:solidFill>
                <a:srgbClr val="002060"/>
              </a:solidFill>
              <a:latin typeface="Times New Roman" panose="02020603050405020304" pitchFamily="18" charset="0"/>
              <a:cs typeface="Times New Roman" panose="02020603050405020304" pitchFamily="18" charset="0"/>
            </a:endParaRPr>
          </a:p>
          <a:p>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AA49FED-2DC4-7F5D-8D42-9E758A153CD0}"/>
              </a:ext>
            </a:extLst>
          </p:cNvPr>
          <p:cNvSpPr txBox="1"/>
          <p:nvPr/>
        </p:nvSpPr>
        <p:spPr>
          <a:xfrm>
            <a:off x="7392539" y="1728276"/>
            <a:ext cx="4373329" cy="4862870"/>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3. GCN G2,3,4:</a:t>
            </a:r>
          </a:p>
          <a:p>
            <a:pPr marL="342900" indent="-342900">
              <a:buFont typeface="Wingdings" panose="05000000000000000000" pitchFamily="2" charset="2"/>
              <a:buChar char="ü"/>
            </a:pP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cấp</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143 </a:t>
            </a:r>
            <a:r>
              <a:rPr lang="en-US" sz="2800" b="1" dirty="0" err="1">
                <a:solidFill>
                  <a:srgbClr val="002060"/>
                </a:solidFill>
                <a:latin typeface="Times New Roman" panose="02020603050405020304" pitchFamily="18" charset="0"/>
                <a:cs typeface="Times New Roman" panose="02020603050405020304" pitchFamily="18" charset="0"/>
              </a:rPr>
              <a:t>doanh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nghiệp</a:t>
            </a:r>
            <a:endParaRPr lang="en-US" sz="2800" b="1"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cấp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phép</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37% </a:t>
            </a:r>
            <a:r>
              <a:rPr lang="en-US" sz="2800" dirty="0">
                <a:solidFill>
                  <a:srgbClr val="002060"/>
                </a:solidFill>
                <a:latin typeface="Times New Roman" panose="02020603050405020304" pitchFamily="18" charset="0"/>
                <a:cs typeface="Times New Roman" panose="02020603050405020304" pitchFamily="18" charset="0"/>
              </a:rPr>
              <a:t>so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kỳ</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rgbClr val="FFC000"/>
                </a:solidFill>
                <a:latin typeface="Times New Roman" panose="02020603050405020304" pitchFamily="18" charset="0"/>
                <a:cs typeface="Times New Roman" panose="02020603050405020304" pitchFamily="18" charset="0"/>
              </a:rPr>
              <a:t>4. </a:t>
            </a:r>
            <a:r>
              <a:rPr lang="en-US" sz="3200" b="1" dirty="0" err="1">
                <a:solidFill>
                  <a:srgbClr val="FFC000"/>
                </a:solidFill>
                <a:latin typeface="Times New Roman" panose="02020603050405020304" pitchFamily="18" charset="0"/>
                <a:cs typeface="Times New Roman" panose="02020603050405020304" pitchFamily="18" charset="0"/>
              </a:rPr>
              <a:t>Trò</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chơi</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điện</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tử</a:t>
            </a:r>
            <a:r>
              <a:rPr lang="en-US" sz="3200" b="1" dirty="0">
                <a:solidFill>
                  <a:srgbClr val="FFC000"/>
                </a:solidFill>
                <a:latin typeface="Times New Roman" panose="02020603050405020304" pitchFamily="18" charset="0"/>
                <a:cs typeface="Times New Roman" panose="02020603050405020304" pitchFamily="18" charset="0"/>
              </a:rPr>
              <a:t> G2,3,4:</a:t>
            </a:r>
          </a:p>
          <a:p>
            <a:pPr marL="342900" indent="-342900">
              <a:buFont typeface="Wingdings" panose="05000000000000000000" pitchFamily="2" charset="2"/>
              <a:buChar char="ü"/>
            </a:pP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cấp</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12141 </a:t>
            </a: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endParaRPr lang="en-US" sz="2800" b="1"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cấp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phép</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30% </a:t>
            </a:r>
            <a:r>
              <a:rPr lang="en-US" sz="2800" dirty="0">
                <a:solidFill>
                  <a:srgbClr val="002060"/>
                </a:solidFill>
                <a:latin typeface="Times New Roman" panose="02020603050405020304" pitchFamily="18" charset="0"/>
                <a:cs typeface="Times New Roman" panose="02020603050405020304" pitchFamily="18" charset="0"/>
              </a:rPr>
              <a:t>so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kỳ</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9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297">
            <a:extLst>
              <a:ext uri="{FF2B5EF4-FFF2-40B4-BE49-F238E27FC236}">
                <a16:creationId xmlns:a16="http://schemas.microsoft.com/office/drawing/2014/main" xmlns="" id="{3A387BFF-4DBC-46EE-B1D2-25506F702EB3}"/>
              </a:ext>
            </a:extLst>
          </p:cNvPr>
          <p:cNvGrpSpPr/>
          <p:nvPr/>
        </p:nvGrpSpPr>
        <p:grpSpPr>
          <a:xfrm>
            <a:off x="6773333" y="713518"/>
            <a:ext cx="5008423" cy="5112368"/>
            <a:chOff x="4594375" y="96827"/>
            <a:chExt cx="7483064" cy="6700097"/>
          </a:xfrm>
        </p:grpSpPr>
        <p:grpSp>
          <p:nvGrpSpPr>
            <p:cNvPr id="54" name="Graphic 166">
              <a:extLst>
                <a:ext uri="{FF2B5EF4-FFF2-40B4-BE49-F238E27FC236}">
                  <a16:creationId xmlns:a16="http://schemas.microsoft.com/office/drawing/2014/main" xmlns="" id="{DD24B049-2406-4190-AFD8-9AE5D6BE3EFA}"/>
                </a:ext>
              </a:extLst>
            </p:cNvPr>
            <p:cNvGrpSpPr/>
            <p:nvPr/>
          </p:nvGrpSpPr>
          <p:grpSpPr>
            <a:xfrm rot="10800000">
              <a:off x="5030867" y="1166911"/>
              <a:ext cx="5370598" cy="1148680"/>
              <a:chOff x="4298394" y="3045618"/>
              <a:chExt cx="3591640" cy="768191"/>
            </a:xfrm>
            <a:solidFill>
              <a:schemeClr val="bg1"/>
            </a:solidFill>
          </p:grpSpPr>
          <p:sp>
            <p:nvSpPr>
              <p:cNvPr id="256" name="Freeform: Shape 255">
                <a:extLst>
                  <a:ext uri="{FF2B5EF4-FFF2-40B4-BE49-F238E27FC236}">
                    <a16:creationId xmlns:a16="http://schemas.microsoft.com/office/drawing/2014/main" xmlns="" id="{ADFA34FA-530D-4338-B84E-A23F8C1CBCB4}"/>
                  </a:ext>
                </a:extLst>
              </p:cNvPr>
              <p:cNvSpPr/>
              <p:nvPr/>
            </p:nvSpPr>
            <p:spPr>
              <a:xfrm>
                <a:off x="4401979" y="3311365"/>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C4CE085A-5B5C-4E08-ABB9-DEB421519985}"/>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5D128A36-2DB1-4E37-BF69-B8D687CE44D9}"/>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16D2BC86-ABD9-43C3-A997-78764721129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3DE54CCF-A671-4D10-AC57-2756B07852EF}"/>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542FF827-3A08-4463-839F-F6BF2DE76D04}"/>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8038CA91-31B3-4919-A1EF-9016DA68B397}"/>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EB2D25F5-EFB0-41C6-9894-4B4765210B66}"/>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7A104985-879D-4D52-AE55-D42312D3177C}"/>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286FDF11-F944-4EF3-8C34-6FFCEAFDE555}"/>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AB3FC3F4-97BC-4E9D-AA69-C47A5F4DEB15}"/>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2C711E36-0CDB-4A3A-A8BE-3DCDF0602E4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09D6EB11-A836-41C2-8E1F-40F38CC7A83A}"/>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64CA6662-09B2-4225-AD62-979ECE31857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FF268ADE-984D-4689-9CBB-F66A87012CA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8F96B2B5-1018-4C86-B651-F86F6DCF4B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6B434EA9-4D93-4091-801A-8D1CEFA2AB72}"/>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0547EB96-535A-441D-8A9C-814876AFB8B2}"/>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B8DA4376-393D-4EE2-BC37-BFB07B12051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5C4E5B74-AF9B-4DFB-9099-7290E9D4F7FD}"/>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xmlns="" id="{1E0C24CB-9258-4DD6-968C-7B036383081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94375" y="2168764"/>
              <a:ext cx="5383773" cy="1153665"/>
            </a:xfrm>
            <a:prstGeom prst="rect">
              <a:avLst/>
            </a:prstGeom>
          </p:spPr>
        </p:pic>
        <p:pic>
          <p:nvPicPr>
            <p:cNvPr id="56" name="Graphic 55">
              <a:extLst>
                <a:ext uri="{FF2B5EF4-FFF2-40B4-BE49-F238E27FC236}">
                  <a16:creationId xmlns:a16="http://schemas.microsoft.com/office/drawing/2014/main" xmlns="" id="{AF78C48E-1E9D-4C21-B7F6-733EAC936F2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44855" y="3473578"/>
              <a:ext cx="5383773" cy="1153665"/>
            </a:xfrm>
            <a:prstGeom prst="rect">
              <a:avLst/>
            </a:prstGeom>
          </p:spPr>
        </p:pic>
        <p:pic>
          <p:nvPicPr>
            <p:cNvPr id="57" name="Graphic 56">
              <a:extLst>
                <a:ext uri="{FF2B5EF4-FFF2-40B4-BE49-F238E27FC236}">
                  <a16:creationId xmlns:a16="http://schemas.microsoft.com/office/drawing/2014/main" xmlns="" id="{6454CA2C-015F-4BB0-9594-1F18D7B410F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70290" y="4405516"/>
              <a:ext cx="5383773" cy="1153665"/>
            </a:xfrm>
            <a:prstGeom prst="rect">
              <a:avLst/>
            </a:prstGeom>
          </p:spPr>
        </p:pic>
        <p:grpSp>
          <p:nvGrpSpPr>
            <p:cNvPr id="58" name="Graphic 166">
              <a:extLst>
                <a:ext uri="{FF2B5EF4-FFF2-40B4-BE49-F238E27FC236}">
                  <a16:creationId xmlns:a16="http://schemas.microsoft.com/office/drawing/2014/main" xmlns="" id="{3708846D-6ED3-4A0A-8B25-3EFC760A0952}"/>
                </a:ext>
              </a:extLst>
            </p:cNvPr>
            <p:cNvGrpSpPr/>
            <p:nvPr/>
          </p:nvGrpSpPr>
          <p:grpSpPr>
            <a:xfrm rot="10800000">
              <a:off x="5079874" y="2411771"/>
              <a:ext cx="5370598" cy="1148680"/>
              <a:chOff x="4298394" y="3045618"/>
              <a:chExt cx="3591640" cy="768191"/>
            </a:xfrm>
            <a:solidFill>
              <a:schemeClr val="bg1"/>
            </a:solidFill>
          </p:grpSpPr>
          <p:sp>
            <p:nvSpPr>
              <p:cNvPr id="236" name="Freeform: Shape 235">
                <a:extLst>
                  <a:ext uri="{FF2B5EF4-FFF2-40B4-BE49-F238E27FC236}">
                    <a16:creationId xmlns:a16="http://schemas.microsoft.com/office/drawing/2014/main" xmlns="" id="{1624EF58-90D9-4C45-969F-8D407FC234A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CD526DA9-D6D1-4973-A959-94FE1623D099}"/>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145A0E55-8188-4D39-B863-1CB01A14E87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CE6A694E-6853-4A05-A33E-13AEFB3B2DD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C739DA6E-6293-4EB7-BD8F-972157B644F5}"/>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6D31D40B-B773-4059-9E01-214188B8AEE5}"/>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9CE84FD8-45FF-419B-BC8B-AFE6CE3080E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12617C25-4BE9-4989-BCAC-34B739CAC3C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F9F031F6-6F4F-42A3-BB35-FE5BF3C5B2C8}"/>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EAF53C6E-A628-4530-A6F2-6C9BD24D25E2}"/>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43BEED67-E6D2-4818-9FEA-4FFF618A226C}"/>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C7BC207B-7910-4D92-B102-15CF333F548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175053AA-0BFF-4818-A2FF-331A1F9132FD}"/>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649A6F74-27ED-4833-8B23-D0E59E8C9E1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454A433C-80D0-4C87-8CCA-6E91292D45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D8958BE3-8C7B-40DC-9CA4-52B6853379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454A47C9-FFC7-451F-8D34-A167ACFDFD4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E504B9E8-456C-4828-B157-D5FE0C96255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1D04E453-8E10-48BD-B556-00C08DC1031A}"/>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99B9C8C9-1886-4A0B-8BFF-F753F2E1AAC5}"/>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59" name="Graphic 166">
              <a:extLst>
                <a:ext uri="{FF2B5EF4-FFF2-40B4-BE49-F238E27FC236}">
                  <a16:creationId xmlns:a16="http://schemas.microsoft.com/office/drawing/2014/main" xmlns="" id="{B750ED0C-289A-4042-A006-648AD033C4EF}"/>
                </a:ext>
              </a:extLst>
            </p:cNvPr>
            <p:cNvGrpSpPr/>
            <p:nvPr/>
          </p:nvGrpSpPr>
          <p:grpSpPr>
            <a:xfrm>
              <a:off x="6426468" y="96827"/>
              <a:ext cx="4000541" cy="855648"/>
              <a:chOff x="4298394" y="3045618"/>
              <a:chExt cx="3591640" cy="768191"/>
            </a:xfrm>
            <a:solidFill>
              <a:schemeClr val="bg1"/>
            </a:solidFill>
          </p:grpSpPr>
          <p:sp>
            <p:nvSpPr>
              <p:cNvPr id="216" name="Freeform: Shape 215">
                <a:extLst>
                  <a:ext uri="{FF2B5EF4-FFF2-40B4-BE49-F238E27FC236}">
                    <a16:creationId xmlns:a16="http://schemas.microsoft.com/office/drawing/2014/main" xmlns="" id="{28724574-9161-4A75-A4BD-D39719BCD1FB}"/>
                  </a:ext>
                </a:extLst>
              </p:cNvPr>
              <p:cNvSpPr/>
              <p:nvPr/>
            </p:nvSpPr>
            <p:spPr>
              <a:xfrm>
                <a:off x="4401979" y="3311366"/>
                <a:ext cx="3476624"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5BD29B1E-711F-43F2-8BFA-33A728ED8A77}"/>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F33EED04-7588-42FF-934B-E86882AD0ECC}"/>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EF2E67A8-27F3-45B3-88EC-819163621644}"/>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C04954B9-D07D-423E-B2E0-83669D9C0A0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27CCE5F1-3C34-4771-BF97-25F919D70549}"/>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7D9E1B22-B75F-48EE-A8A9-532F76B0A8E9}"/>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DBF11BCD-F134-417F-B8FA-CBCC9E0D1D90}"/>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69DE9CBE-F340-4A51-A894-62FCEE8BCB07}"/>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9B6AFBFA-2ED5-4013-BF04-EE7FF56C9BA6}"/>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5F3347CF-DBE3-4CDA-B478-AAC7A31AC31F}"/>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2F2CDDAF-D11F-41F1-BA02-8FF777E9B12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02D585F5-6D8C-4454-A20B-67B432A847F8}"/>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3D49F772-3505-465F-A63E-64B9406DA65A}"/>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B42531F8-8AAA-47B5-BA56-8ACA1852A1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84DB7EEC-0746-4F19-A157-93DF59F4626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1732578E-DCEF-4C73-8F1B-B1A00B603AA3}"/>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69A7F52A-6059-44D0-B752-DAA6EF3A6B25}"/>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25B7E0FE-7FA9-4582-9939-C30283374168}"/>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E39AE861-DAFB-4D5C-B925-5D662262A30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0" name="Graphic 234">
              <a:extLst>
                <a:ext uri="{FF2B5EF4-FFF2-40B4-BE49-F238E27FC236}">
                  <a16:creationId xmlns:a16="http://schemas.microsoft.com/office/drawing/2014/main" xmlns="" id="{1CD6633D-075C-4F2F-8A39-1EB734ED587A}"/>
                </a:ext>
              </a:extLst>
            </p:cNvPr>
            <p:cNvGrpSpPr/>
            <p:nvPr/>
          </p:nvGrpSpPr>
          <p:grpSpPr>
            <a:xfrm>
              <a:off x="5399552" y="412759"/>
              <a:ext cx="5236443" cy="1785631"/>
              <a:chOff x="7533181" y="1351306"/>
              <a:chExt cx="4265296" cy="1454469"/>
            </a:xfrm>
            <a:solidFill>
              <a:schemeClr val="bg1"/>
            </a:solidFill>
          </p:grpSpPr>
          <p:sp>
            <p:nvSpPr>
              <p:cNvPr id="210" name="Freeform: Shape 209">
                <a:extLst>
                  <a:ext uri="{FF2B5EF4-FFF2-40B4-BE49-F238E27FC236}">
                    <a16:creationId xmlns:a16="http://schemas.microsoft.com/office/drawing/2014/main" xmlns="" id="{4C7749AE-DB5D-4D28-A812-D4764E453164}"/>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8B0957CE-252E-43B9-B05C-E467062431CB}"/>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6F73D7B8-5FF8-4CDE-863D-912A2F210B87}"/>
                  </a:ext>
                </a:extLst>
              </p:cNvPr>
              <p:cNvSpPr/>
              <p:nvPr/>
            </p:nvSpPr>
            <p:spPr>
              <a:xfrm>
                <a:off x="7533181" y="1351306"/>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4AD449A4-D004-481D-B64C-6A77AE060BDA}"/>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66D652F4-1A3B-4937-9AF1-126236AD03C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EE9C6946-5F86-4016-A2FE-B2CD46A04113}"/>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61" name="Graphic 166">
              <a:extLst>
                <a:ext uri="{FF2B5EF4-FFF2-40B4-BE49-F238E27FC236}">
                  <a16:creationId xmlns:a16="http://schemas.microsoft.com/office/drawing/2014/main" xmlns="" id="{16769924-464A-4713-8E50-F889EAEB0482}"/>
                </a:ext>
              </a:extLst>
            </p:cNvPr>
            <p:cNvGrpSpPr/>
            <p:nvPr/>
          </p:nvGrpSpPr>
          <p:grpSpPr>
            <a:xfrm>
              <a:off x="6715061" y="5486362"/>
              <a:ext cx="3989135" cy="838142"/>
              <a:chOff x="4305300" y="3052762"/>
              <a:chExt cx="3581400" cy="752475"/>
            </a:xfrm>
            <a:solidFill>
              <a:schemeClr val="bg1"/>
            </a:solidFill>
          </p:grpSpPr>
          <p:sp>
            <p:nvSpPr>
              <p:cNvPr id="190" name="Freeform: Shape 189">
                <a:extLst>
                  <a:ext uri="{FF2B5EF4-FFF2-40B4-BE49-F238E27FC236}">
                    <a16:creationId xmlns:a16="http://schemas.microsoft.com/office/drawing/2014/main" xmlns="" id="{5BF0D0BF-1BAC-403F-8842-DA4B0E2C8EAA}"/>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4C97C16A-C57E-4ACF-BB33-C29236CB1D9E}"/>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E7FD0F2D-BF02-4FA4-BDB8-7550CD485520}"/>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5E356F91-A046-4658-A7FD-F2AC31372912}"/>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2476DAF5-069D-4C00-A840-34DB3B13CD34}"/>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AE095B6E-C018-445C-B521-10101B9EB2E0}"/>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535CF749-62F5-4590-833F-3D5B50D50BF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B73037C8-9D87-41BE-BFFC-A98AA59E7EBA}"/>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6F8031E0-D780-4201-88C4-C2849C07C0F5}"/>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1C142BC8-0251-4228-95A2-869175A0064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11793448-6769-4C41-8AE5-A86673B61273}"/>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68459BE0-EFE2-4E8E-8F82-DF7064C46A55}"/>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F07A86B-6139-4348-8FF6-908B10232BF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0C7FAF4B-DE86-4FB9-AF72-4C10D6F2F45C}"/>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DF6B8624-89D7-464B-AE1C-41D54EB168EB}"/>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6B2F4526-44D6-44E1-9EFC-430B7689A446}"/>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D96FF190-45F3-4B82-BFC2-DEF8F0927FFE}"/>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CCEC4CBD-D37E-454E-82F5-747802C394E3}"/>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BE6080FD-BD5F-4E0C-931D-1A3ED123416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251DE0A1-F04D-4DD4-B3E7-39F10EF1FA3F}"/>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2" name="Graphic 3">
              <a:extLst>
                <a:ext uri="{FF2B5EF4-FFF2-40B4-BE49-F238E27FC236}">
                  <a16:creationId xmlns:a16="http://schemas.microsoft.com/office/drawing/2014/main" xmlns="" id="{50E34CD5-1538-47B4-AAC4-343AB14B9407}"/>
                </a:ext>
              </a:extLst>
            </p:cNvPr>
            <p:cNvGrpSpPr/>
            <p:nvPr/>
          </p:nvGrpSpPr>
          <p:grpSpPr>
            <a:xfrm>
              <a:off x="6431104" y="100108"/>
              <a:ext cx="5646335" cy="6696816"/>
              <a:chOff x="5276850" y="2457450"/>
              <a:chExt cx="1638300" cy="1943100"/>
            </a:xfrm>
            <a:solidFill>
              <a:schemeClr val="bg1"/>
            </a:solidFill>
          </p:grpSpPr>
          <p:sp>
            <p:nvSpPr>
              <p:cNvPr id="63" name="Freeform: Shape 62">
                <a:extLst>
                  <a:ext uri="{FF2B5EF4-FFF2-40B4-BE49-F238E27FC236}">
                    <a16:creationId xmlns:a16="http://schemas.microsoft.com/office/drawing/2014/main" xmlns="" id="{C4827C85-9F24-4900-A5A8-A6DC17739574}"/>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C753C022-CC16-4A13-B103-DE8E883C9531}"/>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5BC2CBFE-A3C0-4523-B927-378677B8BFAF}"/>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C260066E-3E88-46E5-B5C4-DB59F5A115BF}"/>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49E98CAD-B1F0-4F0E-AD78-B3129B5EB008}"/>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E076D09-DE40-47F6-A630-8104F500F63A}"/>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708E0EF1-A3DD-498D-9BCC-5248316ADFA1}"/>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C2699DEB-B196-45A1-A368-05F26D43C5A6}"/>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1491B135-0B92-4A7C-8310-5AD5749322F0}"/>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9452CBC5-B271-4EE8-BF21-740E071823D2}"/>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A9DF2757-51DB-4C1D-82E7-961BE88C3271}"/>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54A040CE-3211-4823-9E68-116FD299554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5A3937F4-748F-463A-B62A-9B6B8E0976C8}"/>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AC2D26E9-272A-4C41-9A6C-00DB2ED1F237}"/>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26D91168-6D2F-4D74-A952-4463E2860747}"/>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D3289C10-AD3E-408E-83BA-A1BC2D2524B2}"/>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5E15CBFB-EA18-4496-BE16-A2E64A58AA0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2B2EC83D-6423-4E8F-ACCD-756F84264614}"/>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8CC46467-47E8-4BC2-907C-D6376655D76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F1CC970F-15DF-4F7B-BCC3-7AB754F2BC16}"/>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38829EFE-A102-422C-9FAE-CF36F9411FAE}"/>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773B7972-0898-4F79-9F51-AA6861F6CA77}"/>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D862E863-B809-4F81-8290-7C3A675BD787}"/>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ACA0963B-45D4-44DB-BBBC-4F5DF5BFD998}"/>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1BB13771-CCF4-4004-AAF6-85727B077BFD}"/>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F24E680-18A4-4925-BC59-39C73604E282}"/>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F0DDB656-FBB0-4FDA-A39F-728C6A4BC8F6}"/>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DC267DF7-82BD-4AFD-8086-A63A210B3762}"/>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6AE660CE-C5BD-42EF-B27C-49E439E1FC8F}"/>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371982C4-8F12-4D9D-8B7E-4747C775CF8A}"/>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A1A67460-9BE0-41D6-9B22-5BD527E6661C}"/>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F69A2F6C-CDB9-403F-927F-BBEAC902E71C}"/>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F731CD3B-6859-477C-9486-7C654D947ACB}"/>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B47258F6-A7E9-4D60-B1EE-B9B0F2C6366B}"/>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D791F520-FBDC-4064-BD86-98167E100676}"/>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2BF75AB0-2E21-4C35-A0B7-73202F7B38A8}"/>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86A23C8D-F262-44CC-A1DB-9A4BC902DE30}"/>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E41364F5-86D7-4602-9045-D9EB5015661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AB64F400-E76C-46E6-98FF-54F7399FBD31}"/>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6994CD39-D137-4F6D-BD90-D9596E88077F}"/>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86D5DBF1-2D27-499C-9524-87285968AFEE}"/>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F2FECE3C-C112-407F-ADB5-B0EEF0D1315E}"/>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316DFDDF-94AA-451D-840A-996F7C0971CD}"/>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5F18C520-BD5D-4E7A-BAB8-C54A483DDE6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FBF1E186-61E4-408B-89EB-2CBB9C6D1F8A}"/>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DCFE5379-A144-4287-B035-FEA2ED11A8BB}"/>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D97F9E09-288E-4D55-A46A-06519760ED9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0F4138DC-C73B-4C62-9742-D030D3596E1D}"/>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303182F1-DBBC-4C84-8717-E165E77BE45C}"/>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299CEEDA-A3DB-4D07-8CF4-4EE1AFBF7F88}"/>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7A72E71C-E691-4092-8734-6B8414623E18}"/>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F40D4F3-A699-4842-94D6-593102EFE948}"/>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3D864144-2DDC-42E9-8E10-9F1F5CA697F8}"/>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BAA1A4DF-37A6-43A1-BA9F-7EFFC3E403E9}"/>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CFE63D07-C9C6-4D6C-A00B-E784F6F245AF}"/>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C254B192-995F-4D1F-B120-D8EB3C71BB64}"/>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62097350-CF47-4B38-A090-D326DBCC38CF}"/>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2DD6CE69-64BA-40FD-A7BD-FF1E3492750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F673D180-916B-4C94-804D-3BDF2DC66E76}"/>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3BB06668-C6A6-4504-A334-1F8600BBBD9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2C22D822-DD0F-4A30-9B52-2EF5F951B167}"/>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3F117634-8D28-4F9A-8C99-E6DB3CDCE3F2}"/>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7CF1EF79-C1F1-4C9E-B817-4B83E5566348}"/>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BA87A73F-8794-4D1B-B1DE-0FC9D3997F72}"/>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1B6F76E0-A219-40BE-9F3C-E2EF46CF5F37}"/>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F522727F-DEAA-42C5-9298-F8647CCD3D1A}"/>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416560F2-5B68-4BA8-9304-5C2848880CEE}"/>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C56035D6-08AE-40A6-9556-BDAFAC158CCF}"/>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37CD0DD-28C7-40E5-A0A8-613AC3E2AFA9}"/>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B26C7D56-3578-4C1B-B092-89643210F859}"/>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033A1114-4C13-4F2B-8DD1-A5EB52739306}"/>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AFA8663A-157C-4059-9152-6761FDF21AEC}"/>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ACB31553-F0B4-4AC2-B75B-D3F6CD7C506C}"/>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3F20BF26-70E7-4BF3-98E5-C3B240D4E467}"/>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AA297DE4-1132-4D8D-9E9C-EBEE0D69E51C}"/>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6747521A-B145-4861-BB8D-9E295E04C0B1}"/>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022B39A1-6ACA-43DA-A66B-38CEE1FF3BF9}"/>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84E9BE96-2BBD-449A-8FB5-0937F43383D5}"/>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2D2D3213-2908-4806-82E9-3BCDAC62FE6D}"/>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7F38F479-96E2-4A4C-98FE-B09DF54D892D}"/>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451F0846-6ABA-47EE-8398-62738039AB22}"/>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AF1E3290-6A5E-4362-BEF5-2D3D9A47048A}"/>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4B37DB7F-2668-45F1-9CF9-885994D38866}"/>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5990E9F2-6D2C-4717-A3EF-1BFB0A312549}"/>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FE373849-29E2-460A-A367-02D7B42F8413}"/>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3370E49B-0D55-4E60-A04E-DA66CC6DFE6A}"/>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B2C34E57-5B92-47A2-B9F0-7D4FA2BB6790}"/>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38FBE5E8-FD5F-465F-874A-3BD49EC8E4E3}"/>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6ABD3B61-66C3-4E74-842F-E787DF9131D6}"/>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BFB51987-35AA-4754-AD11-82CEBFEDF3D7}"/>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540CA820-0F60-47A8-BFB9-CA49656589B6}"/>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7B3CE679-F512-47A2-840C-6EF7EF233775}"/>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777314DD-0AB2-4AA0-825A-3E8AF4E87B03}"/>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28E33AF1-A709-4DB4-B5A7-378C663BA269}"/>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B4AE3F5C-F315-40DA-8A0C-CD8F79A884F1}"/>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53ACF955-CB52-4F6F-A12E-E5D86BE9D22F}"/>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78491B51-896D-4736-83C8-D51B99C381D3}"/>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0DE1BA76-F977-4888-8DB9-C347B1665918}"/>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955D2F3A-8E18-4DFB-B39A-91066A795381}"/>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2C8F3C86-E764-4F11-9052-050F22CCF113}"/>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3C20636C-EC4D-439B-BC6A-3D60A53F96ED}"/>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3EDEDB7C-23E8-4C18-ABB8-42E3A8891DAB}"/>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6111917E-4622-449B-BF7C-7CC007E62798}"/>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A386617A-C682-495B-97E1-9011EEE24E15}"/>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C0B5CCCA-5A7F-4E17-931D-096DCB41F1FD}"/>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D3408AD7-3304-4134-B7FE-FB23F87E3EBC}"/>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0AC32479-8D6C-47D7-8DFD-D4DE8E527F02}"/>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EDAD9C1B-6738-4A07-96ED-DE0CB1A8F61C}"/>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E4D29AB1-CA8D-40A0-9BAA-A8BFD60E0238}"/>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DE731D6E-527A-45B9-BB15-F955349286D1}"/>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48D3C16F-65C7-44D6-8D44-4ADE71304993}"/>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32F0A647-D6A2-4C87-A83C-4FDDD84CBBE0}"/>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66B7E95C-77FF-41F2-B4F1-89DFB5D4A96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A51D3A72-4F6B-4E43-8E64-80BE1884AF84}"/>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BB7AF692-3455-4BBD-BDF1-33D22F7D1EFC}"/>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336DD38E-04AA-478C-8E46-B641DC6D1DC3}"/>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6D30117E-AD25-4453-8373-44EE92A4BF05}"/>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28351072-F5EC-4A68-B60D-CBFBF7D8D4F2}"/>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CF64FE24-BF34-4A8E-A28D-BD0C495B8CC1}"/>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74D236D1-23BB-490D-8D39-4B6B8B884F5B}"/>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E0A92FEF-B002-4E23-9FDA-51280F76DEB9}"/>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4CA4181A-FF1B-4D59-8A4D-1B8DBD565C2C}"/>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3FAA2C2-E986-41C7-B925-900D890F13B9}"/>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C5DECD03-B711-421D-8AAF-868B75A5F9AC}"/>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EC02E529-A06C-4A6B-A15E-A39535290171}"/>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6409F2D4-BA2D-47E6-B7CA-CB0829DAE39D}"/>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BB354D5E-E311-423F-973F-65291ECF2161}"/>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nvGrpSpPr>
            <p:cNvPr id="276" name="Graphic 166">
              <a:extLst>
                <a:ext uri="{FF2B5EF4-FFF2-40B4-BE49-F238E27FC236}">
                  <a16:creationId xmlns:a16="http://schemas.microsoft.com/office/drawing/2014/main" xmlns="" id="{74AA5A7E-3071-4529-8419-E735F24C903B}"/>
                </a:ext>
              </a:extLst>
            </p:cNvPr>
            <p:cNvGrpSpPr/>
            <p:nvPr/>
          </p:nvGrpSpPr>
          <p:grpSpPr>
            <a:xfrm>
              <a:off x="5052311" y="4171348"/>
              <a:ext cx="5032531" cy="1057366"/>
              <a:chOff x="4305300" y="3052762"/>
              <a:chExt cx="3581400" cy="752475"/>
            </a:xfrm>
            <a:solidFill>
              <a:schemeClr val="bg1"/>
            </a:solidFill>
          </p:grpSpPr>
          <p:sp>
            <p:nvSpPr>
              <p:cNvPr id="277" name="Freeform: Shape 276">
                <a:extLst>
                  <a:ext uri="{FF2B5EF4-FFF2-40B4-BE49-F238E27FC236}">
                    <a16:creationId xmlns:a16="http://schemas.microsoft.com/office/drawing/2014/main" xmlns="" id="{DF8DA59A-4D3D-483D-851E-20F3439558AD}"/>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73B6F978-6241-48F7-AD77-547C4300EB56}"/>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2F07AD39-36BB-42ED-80C5-E99AF70CB79A}"/>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FE2D0023-3E1D-4B8B-9E6E-31E8D0373A3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8CD39220-19B6-4469-A62D-03D3CA0C4C89}"/>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5E209FAF-FE80-4178-B319-3C119A9D563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7848517B-A75F-4431-BFDE-F38E41C4229B}"/>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77198BAB-EDC0-4CBA-BBA2-F06584E28571}"/>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1F63D475-BF3A-4D00-9C15-40113846E61A}"/>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F8E4AF63-2EC3-4859-9A8A-D8B8B3BB2CE1}"/>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A531783A-5E48-4BA9-B715-F4ED9558FABE}"/>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A8D700BB-E751-48DA-8AB8-914B3CD8E41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589BF9FB-7483-4A69-AA49-A35A6D3C5FAE}"/>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25152BDF-1BEB-4150-8993-9317915EA6B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C7971C53-AABC-4071-B599-F09FEC77B27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B3A78273-7BDD-4C8C-B817-C7279EDDFFF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A4907EC0-58F4-453F-8DF4-09584F491C5C}"/>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8776D23D-4F47-4257-A697-32F36CE05B86}"/>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BFCB0B76-FAC5-4775-AE50-CF8A5E580541}"/>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B39CFCF1-BF3A-45CC-8CA6-E6F4EF69F04E}"/>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sp>
        <p:nvSpPr>
          <p:cNvPr id="300" name="Rectangle 299">
            <a:extLst>
              <a:ext uri="{FF2B5EF4-FFF2-40B4-BE49-F238E27FC236}">
                <a16:creationId xmlns:a16="http://schemas.microsoft.com/office/drawing/2014/main" xmlns="" id="{85DD160A-C05E-48FF-928C-F1ED840FB0B3}"/>
              </a:ext>
            </a:extLst>
          </p:cNvPr>
          <p:cNvSpPr/>
          <p:nvPr/>
        </p:nvSpPr>
        <p:spPr>
          <a:xfrm>
            <a:off x="1094199" y="1605086"/>
            <a:ext cx="5573232" cy="1569660"/>
          </a:xfrm>
          <a:prstGeom prst="rect">
            <a:avLst/>
          </a:prstGeom>
        </p:spPr>
        <p:txBody>
          <a:bodyPr wrap="square">
            <a:spAutoFit/>
          </a:bodyPr>
          <a:lstStyle/>
          <a:p>
            <a:pPr algn="ctr"/>
            <a:r>
              <a:rPr lang="en-US" sz="4800" b="1" dirty="0">
                <a:solidFill>
                  <a:srgbClr val="FF0000"/>
                </a:solidFill>
                <a:latin typeface="Algerian" panose="04020705040A02060702" pitchFamily="82" charset="0"/>
                <a:ea typeface="Baskerville" panose="02020502070401020303" pitchFamily="18" charset="0"/>
                <a:cs typeface="Times New Roman" panose="02020603050405020304" pitchFamily="18" charset="0"/>
              </a:rPr>
              <a:t>CÁC GIẢI PHÁP TRIỂN KHAI </a:t>
            </a:r>
          </a:p>
        </p:txBody>
      </p:sp>
      <p:sp>
        <p:nvSpPr>
          <p:cNvPr id="302" name="Rectangle 301">
            <a:extLst>
              <a:ext uri="{FF2B5EF4-FFF2-40B4-BE49-F238E27FC236}">
                <a16:creationId xmlns:a16="http://schemas.microsoft.com/office/drawing/2014/main" xmlns="" id="{E9B7B593-D656-452E-AFE4-89D6370C70F6}"/>
              </a:ext>
            </a:extLst>
          </p:cNvPr>
          <p:cNvSpPr/>
          <p:nvPr/>
        </p:nvSpPr>
        <p:spPr>
          <a:xfrm>
            <a:off x="1735529" y="3258265"/>
            <a:ext cx="4114800" cy="636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03" name="TextBox 302">
            <a:extLst>
              <a:ext uri="{FF2B5EF4-FFF2-40B4-BE49-F238E27FC236}">
                <a16:creationId xmlns:a16="http://schemas.microsoft.com/office/drawing/2014/main" xmlns="" id="{13F980AF-3FE0-41DA-97CA-3D908B4FB798}"/>
              </a:ext>
            </a:extLst>
          </p:cNvPr>
          <p:cNvSpPr txBox="1"/>
          <p:nvPr/>
        </p:nvSpPr>
        <p:spPr>
          <a:xfrm>
            <a:off x="918493" y="4345770"/>
            <a:ext cx="5924644" cy="707886"/>
          </a:xfrm>
          <a:prstGeom prst="rect">
            <a:avLst/>
          </a:prstGeom>
          <a:noFill/>
        </p:spPr>
        <p:txBody>
          <a:bodyPr wrap="square" rtlCol="0" anchor="ctr">
            <a:spAutoFit/>
          </a:bodyPr>
          <a:lstStyle/>
          <a:p>
            <a:pPr algn="ctr"/>
            <a:r>
              <a:rPr lang="en-US" sz="4000" b="1" dirty="0">
                <a:solidFill>
                  <a:srgbClr val="FF0000"/>
                </a:solidFill>
                <a:latin typeface="Algerian" panose="04020705040A02060702" pitchFamily="82" charset="0"/>
                <a:ea typeface="Baskerville" panose="02020502070401020303" pitchFamily="18" charset="0"/>
                <a:cs typeface="Times New Roman" panose="02020603050405020304" pitchFamily="18" charset="0"/>
              </a:rPr>
              <a:t>TRONG NĂM 2022</a:t>
            </a:r>
          </a:p>
        </p:txBody>
      </p:sp>
    </p:spTree>
    <p:extLst>
      <p:ext uri="{BB962C8B-B14F-4D97-AF65-F5344CB8AC3E}">
        <p14:creationId xmlns:p14="http://schemas.microsoft.com/office/powerpoint/2010/main" val="391035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2158654" y="447988"/>
            <a:ext cx="85187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800" b="1" dirty="0">
                <a:solidFill>
                  <a:schemeClr val="accent4"/>
                </a:solidFill>
                <a:latin typeface="Times New Roman" panose="02020603050405020304" pitchFamily="18" charset="0"/>
                <a:cs typeface="Times New Roman" panose="02020603050405020304" pitchFamily="18" charset="0"/>
              </a:rPr>
              <a:t>Hoàn thành việc xây dựng văn bản quy phạm pháp luật</a:t>
            </a:r>
            <a:endParaRPr lang="en-US" sz="28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43934" y="2225229"/>
            <a:ext cx="10301592" cy="2827377"/>
          </a:xfrm>
          <a:prstGeom prst="rect">
            <a:avLst/>
          </a:prstGeom>
        </p:spPr>
        <p:txBody>
          <a:bodyPr wrap="square">
            <a:spAutoFit/>
          </a:bodyPr>
          <a:lstStyle/>
          <a:p>
            <a:pPr algn="just">
              <a:lnSpc>
                <a:spcPct val="107000"/>
              </a:lnSpc>
            </a:pPr>
            <a:r>
              <a:rPr lang="en-US" sz="28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Nghị định sửa đổi, bổ sung Nghị định 72/2013/NĐ-CP và Nghị định 27/2018/NĐ-CP. Trong đó, tập trung sửa đổi, bổ sung quy định để xử lý tình trạng “báo hóa” trang tin điện tử và mạng xã hội; quản lý chặt hơn dịch vụ nội dung cung cấp xuyên biên giới; đồng thời giảm bớt các thủ tục hành chính để tạo điều kiện phát triển cho doanh nghiệp trong nước… </a:t>
            </a:r>
            <a:endParaRPr lang="en-US" sz="28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a:grpSpLocks/>
          </p:cNvGrpSpPr>
          <p:nvPr/>
        </p:nvGrpSpPr>
        <p:grpSpPr bwMode="auto">
          <a:xfrm>
            <a:off x="5532094" y="1104516"/>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8" name="TextBox 17"/>
          <p:cNvSpPr txBox="1"/>
          <p:nvPr/>
        </p:nvSpPr>
        <p:spPr>
          <a:xfrm>
            <a:off x="399349" y="5003938"/>
            <a:ext cx="354548" cy="477035"/>
          </a:xfrm>
          <a:prstGeom prst="rect">
            <a:avLst/>
          </a:prstGeom>
          <a:noFill/>
        </p:spPr>
        <p:txBody>
          <a:bodyPr wrap="none" lIns="91422" tIns="45711" rIns="91422" bIns="45711" rtlCol="0">
            <a:spAutoFit/>
          </a:bodyPr>
          <a:lstStyle/>
          <a:p>
            <a:pPr algn="ctr"/>
            <a:r>
              <a:rPr lang="en-US" sz="2500" b="1">
                <a:solidFill>
                  <a:schemeClr val="bg1"/>
                </a:solidFill>
                <a:latin typeface="Source Sans Pro"/>
              </a:rPr>
              <a:t>3</a:t>
            </a:r>
            <a:endParaRPr lang="id-ID" sz="2500" b="1" dirty="0">
              <a:solidFill>
                <a:schemeClr val="bg1"/>
              </a:solidFill>
              <a:latin typeface="Source Sans Pro"/>
            </a:endParaRPr>
          </a:p>
        </p:txBody>
      </p:sp>
    </p:spTree>
    <p:extLst>
      <p:ext uri="{BB962C8B-B14F-4D97-AF65-F5344CB8AC3E}">
        <p14:creationId xmlns:p14="http://schemas.microsoft.com/office/powerpoint/2010/main" val="21952510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1221257" y="243908"/>
            <a:ext cx="10242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400" b="1" dirty="0">
                <a:solidFill>
                  <a:schemeClr val="accent4"/>
                </a:solidFill>
                <a:latin typeface="Times New Roman" panose="02020603050405020304" pitchFamily="18" charset="0"/>
                <a:cs typeface="Times New Roman" panose="02020603050405020304" pitchFamily="18" charset="0"/>
              </a:rPr>
              <a:t>Hạn chế tình trạng “báo hóa” trang thông tin điện tử tổng hợp, mạng xã hội </a:t>
            </a:r>
            <a:endParaRPr lang="en-US" sz="24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3460" y="1517706"/>
            <a:ext cx="10301592" cy="967444"/>
          </a:xfrm>
          <a:prstGeom prst="rect">
            <a:avLst/>
          </a:prstGeom>
        </p:spPr>
        <p:txBody>
          <a:bodyPr wrap="square">
            <a:spAutoFit/>
          </a:bodyPr>
          <a:lstStyle/>
          <a:p>
            <a:pPr algn="just">
              <a:lnSpc>
                <a:spcPct val="107000"/>
              </a:lnSpc>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Tạm dừng cấp phép đối với trang tin của cơ quan báo chí/Siết chặt điều kiện cấp phép </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a:grpSpLocks/>
          </p:cNvGrpSpPr>
          <p:nvPr/>
        </p:nvGrpSpPr>
        <p:grpSpPr bwMode="auto">
          <a:xfrm>
            <a:off x="5778516" y="879366"/>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3" name="Group 2"/>
          <p:cNvGrpSpPr/>
          <p:nvPr/>
        </p:nvGrpSpPr>
        <p:grpSpPr>
          <a:xfrm>
            <a:off x="88502" y="1603073"/>
            <a:ext cx="994309" cy="818296"/>
            <a:chOff x="173829" y="3206146"/>
            <a:chExt cx="1988618" cy="1636592"/>
          </a:xfrm>
        </p:grpSpPr>
        <p:sp>
          <p:nvSpPr>
            <p:cNvPr id="12" name="Freeform 78"/>
            <p:cNvSpPr>
              <a:spLocks noChangeArrowheads="1"/>
            </p:cNvSpPr>
            <p:nvPr/>
          </p:nvSpPr>
          <p:spPr bwMode="auto">
            <a:xfrm rot="16200000">
              <a:off x="349842" y="3030133"/>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900">
                <a:latin typeface="Calibri Light"/>
              </a:endParaRPr>
            </a:p>
          </p:txBody>
        </p:sp>
        <p:sp>
          <p:nvSpPr>
            <p:cNvPr id="15" name="TextBox 14"/>
            <p:cNvSpPr txBox="1"/>
            <p:nvPr/>
          </p:nvSpPr>
          <p:spPr>
            <a:xfrm>
              <a:off x="602979" y="3534172"/>
              <a:ext cx="709096" cy="954070"/>
            </a:xfrm>
            <a:prstGeom prst="rect">
              <a:avLst/>
            </a:prstGeom>
            <a:noFill/>
          </p:spPr>
          <p:txBody>
            <a:bodyPr wrap="none" lIns="91422" tIns="45711" rIns="91422" bIns="45711" rtlCol="0">
              <a:spAutoFit/>
            </a:bodyPr>
            <a:lstStyle/>
            <a:p>
              <a:pPr algn="ctr"/>
              <a:r>
                <a:rPr lang="en-US" sz="2500" b="1">
                  <a:solidFill>
                    <a:schemeClr val="bg1"/>
                  </a:solidFill>
                  <a:latin typeface="Source Sans Pro"/>
                </a:rPr>
                <a:t>1</a:t>
              </a:r>
              <a:endParaRPr lang="id-ID" sz="2500" b="1" dirty="0">
                <a:solidFill>
                  <a:schemeClr val="bg1"/>
                </a:solidFill>
                <a:latin typeface="Source Sans Pro"/>
              </a:endParaRPr>
            </a:p>
          </p:txBody>
        </p:sp>
      </p:grpSp>
      <p:grpSp>
        <p:nvGrpSpPr>
          <p:cNvPr id="4" name="Group 3"/>
          <p:cNvGrpSpPr/>
          <p:nvPr/>
        </p:nvGrpSpPr>
        <p:grpSpPr>
          <a:xfrm>
            <a:off x="125153" y="3167298"/>
            <a:ext cx="994309" cy="821090"/>
            <a:chOff x="176623" y="5945836"/>
            <a:chExt cx="1988618" cy="1642180"/>
          </a:xfrm>
        </p:grpSpPr>
        <p:sp>
          <p:nvSpPr>
            <p:cNvPr id="13" name="Freeform 80"/>
            <p:cNvSpPr>
              <a:spLocks noChangeArrowheads="1"/>
            </p:cNvSpPr>
            <p:nvPr/>
          </p:nvSpPr>
          <p:spPr bwMode="auto">
            <a:xfrm rot="16200000">
              <a:off x="349842" y="5772617"/>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900">
                <a:latin typeface="Calibri Light"/>
              </a:endParaRPr>
            </a:p>
          </p:txBody>
        </p:sp>
        <p:sp>
          <p:nvSpPr>
            <p:cNvPr id="17" name="TextBox 16"/>
            <p:cNvSpPr txBox="1"/>
            <p:nvPr/>
          </p:nvSpPr>
          <p:spPr>
            <a:xfrm>
              <a:off x="602979" y="6233570"/>
              <a:ext cx="709096" cy="954070"/>
            </a:xfrm>
            <a:prstGeom prst="rect">
              <a:avLst/>
            </a:prstGeom>
            <a:noFill/>
          </p:spPr>
          <p:txBody>
            <a:bodyPr wrap="none" lIns="91422" tIns="45711" rIns="91422" bIns="45711" rtlCol="0">
              <a:spAutoFit/>
            </a:bodyPr>
            <a:lstStyle/>
            <a:p>
              <a:pPr algn="ctr"/>
              <a:r>
                <a:rPr lang="en-US" sz="2500" b="1">
                  <a:solidFill>
                    <a:schemeClr val="bg1"/>
                  </a:solidFill>
                  <a:latin typeface="Source Sans Pro"/>
                </a:rPr>
                <a:t>2</a:t>
              </a:r>
              <a:endParaRPr lang="id-ID" sz="2500" b="1" dirty="0">
                <a:solidFill>
                  <a:schemeClr val="bg1"/>
                </a:solidFill>
                <a:latin typeface="Source Sans Pro"/>
              </a:endParaRPr>
            </a:p>
          </p:txBody>
        </p:sp>
      </p:grpSp>
      <p:grpSp>
        <p:nvGrpSpPr>
          <p:cNvPr id="16" name="Group 15"/>
          <p:cNvGrpSpPr/>
          <p:nvPr/>
        </p:nvGrpSpPr>
        <p:grpSpPr>
          <a:xfrm>
            <a:off x="164478" y="4834704"/>
            <a:ext cx="994309" cy="815504"/>
            <a:chOff x="211876" y="9032162"/>
            <a:chExt cx="1988618" cy="1631008"/>
          </a:xfrm>
        </p:grpSpPr>
        <p:sp>
          <p:nvSpPr>
            <p:cNvPr id="14" name="Freeform 82"/>
            <p:cNvSpPr>
              <a:spLocks noChangeArrowheads="1"/>
            </p:cNvSpPr>
            <p:nvPr/>
          </p:nvSpPr>
          <p:spPr bwMode="auto">
            <a:xfrm rot="16047201">
              <a:off x="390681" y="8853357"/>
              <a:ext cx="1631008" cy="1988618"/>
            </a:xfrm>
            <a:custGeom>
              <a:avLst/>
              <a:gdLst>
                <a:gd name="T0" fmla="*/ 1287 w 1288"/>
                <a:gd name="T1" fmla="*/ 648 h 1572"/>
                <a:gd name="T2" fmla="*/ 1287 w 1288"/>
                <a:gd name="T3" fmla="*/ 648 h 1572"/>
                <a:gd name="T4" fmla="*/ 649 w 1288"/>
                <a:gd name="T5" fmla="*/ 0 h 1572"/>
                <a:gd name="T6" fmla="*/ 0 w 1288"/>
                <a:gd name="T7" fmla="*/ 648 h 1572"/>
                <a:gd name="T8" fmla="*/ 475 w 1288"/>
                <a:gd name="T9" fmla="*/ 1268 h 1572"/>
                <a:gd name="T10" fmla="*/ 649 w 1288"/>
                <a:gd name="T11" fmla="*/ 1571 h 1572"/>
                <a:gd name="T12" fmla="*/ 830 w 1288"/>
                <a:gd name="T13" fmla="*/ 1260 h 1572"/>
                <a:gd name="T14" fmla="*/ 1287 w 128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8" h="1572">
                  <a:moveTo>
                    <a:pt x="1287" y="648"/>
                  </a:moveTo>
                  <a:lnTo>
                    <a:pt x="1287" y="648"/>
                  </a:lnTo>
                  <a:cubicBezTo>
                    <a:pt x="1287" y="293"/>
                    <a:pt x="1004" y="0"/>
                    <a:pt x="649" y="0"/>
                  </a:cubicBezTo>
                  <a:cubicBezTo>
                    <a:pt x="292" y="0"/>
                    <a:pt x="0" y="293"/>
                    <a:pt x="0" y="648"/>
                  </a:cubicBezTo>
                  <a:cubicBezTo>
                    <a:pt x="0" y="941"/>
                    <a:pt x="201" y="1196"/>
                    <a:pt x="475" y="1268"/>
                  </a:cubicBezTo>
                  <a:cubicBezTo>
                    <a:pt x="649" y="1571"/>
                    <a:pt x="649" y="1571"/>
                    <a:pt x="649" y="1571"/>
                  </a:cubicBezTo>
                  <a:cubicBezTo>
                    <a:pt x="830" y="1260"/>
                    <a:pt x="830" y="1260"/>
                    <a:pt x="830" y="1260"/>
                  </a:cubicBezTo>
                  <a:cubicBezTo>
                    <a:pt x="1097" y="1178"/>
                    <a:pt x="1287" y="931"/>
                    <a:pt x="1287" y="648"/>
                  </a:cubicBezTo>
                </a:path>
              </a:pathLst>
            </a:custGeom>
            <a:solidFill>
              <a:schemeClr val="accent3"/>
            </a:solidFill>
            <a:ln>
              <a:noFill/>
            </a:ln>
            <a:effectLst/>
          </p:spPr>
          <p:txBody>
            <a:bodyPr wrap="none" anchor="ctr"/>
            <a:lstStyle/>
            <a:p>
              <a:endParaRPr lang="en-US" sz="900">
                <a:latin typeface="Calibri Light"/>
              </a:endParaRPr>
            </a:p>
          </p:txBody>
        </p:sp>
        <p:sp>
          <p:nvSpPr>
            <p:cNvPr id="18" name="TextBox 17"/>
            <p:cNvSpPr txBox="1"/>
            <p:nvPr/>
          </p:nvSpPr>
          <p:spPr>
            <a:xfrm>
              <a:off x="681618" y="9370630"/>
              <a:ext cx="709096" cy="954070"/>
            </a:xfrm>
            <a:prstGeom prst="rect">
              <a:avLst/>
            </a:prstGeom>
            <a:noFill/>
          </p:spPr>
          <p:txBody>
            <a:bodyPr wrap="none" lIns="91422" tIns="45711" rIns="91422" bIns="45711" rtlCol="0">
              <a:spAutoFit/>
            </a:bodyPr>
            <a:lstStyle/>
            <a:p>
              <a:pPr algn="ctr"/>
              <a:r>
                <a:rPr lang="en-US" sz="2500" b="1">
                  <a:solidFill>
                    <a:schemeClr val="bg1"/>
                  </a:solidFill>
                  <a:latin typeface="Source Sans Pro"/>
                </a:rPr>
                <a:t>3</a:t>
              </a:r>
              <a:endParaRPr lang="id-ID" sz="2500" b="1" dirty="0">
                <a:solidFill>
                  <a:schemeClr val="bg1"/>
                </a:solidFill>
                <a:latin typeface="Source Sans Pro"/>
              </a:endParaRPr>
            </a:p>
          </p:txBody>
        </p:sp>
      </p:grpSp>
      <p:sp>
        <p:nvSpPr>
          <p:cNvPr id="19" name="Rectangle 18"/>
          <p:cNvSpPr/>
          <p:nvPr/>
        </p:nvSpPr>
        <p:spPr>
          <a:xfrm>
            <a:off x="1363460" y="2972918"/>
            <a:ext cx="10301592" cy="1420261"/>
          </a:xfrm>
          <a:prstGeom prst="rect">
            <a:avLst/>
          </a:prstGeom>
        </p:spPr>
        <p:txBody>
          <a:bodyPr wrap="square">
            <a:spAutoFit/>
          </a:bodyPr>
          <a:lstStyle/>
          <a:p>
            <a:pPr algn="just">
              <a:lnSpc>
                <a:spcPct val="107000"/>
              </a:lnSpc>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Tổng rà soát, điều chỉnh tên để không gây nhầm lẫn với báo chí (đã chuyển 134 tên miền gây nhầm lẫn để Sở TTTT tỉnh, thành phố rà soát, kiểm tra, xử lý)</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1355116" y="4857940"/>
            <a:ext cx="10242331" cy="1873077"/>
          </a:xfrm>
          <a:prstGeom prst="rect">
            <a:avLst/>
          </a:prstGeom>
        </p:spPr>
        <p:txBody>
          <a:bodyPr wrap="square">
            <a:spAutoFit/>
          </a:bodyPr>
          <a:lstStyle/>
          <a:p>
            <a:pPr algn="just">
              <a:lnSpc>
                <a:spcPct val="107000"/>
              </a:lnSpc>
              <a:spcAft>
                <a:spcPts val="400"/>
              </a:spcAft>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Tổ chức các đoàn thanh, kiểm tra để chấn chỉnh (năm 2022 kiếm tra 4 doanh nghiệp; phối hợp với Sở TTTT HCM thu hồi 1 giấy phép trang tin; xử phạt 12 doanh nghiệp với số tiền là 185.000.000 đ; tạm dừng 5 tên miền vi phạm</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030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72"/>
          <p:cNvSpPr txBox="1">
            <a:spLocks noChangeArrowheads="1"/>
          </p:cNvSpPr>
          <p:nvPr/>
        </p:nvSpPr>
        <p:spPr bwMode="auto">
          <a:xfrm>
            <a:off x="1221257" y="243908"/>
            <a:ext cx="10242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a:r>
              <a:rPr lang="vi-VN" sz="2400" b="1" dirty="0">
                <a:solidFill>
                  <a:schemeClr val="accent4"/>
                </a:solidFill>
                <a:latin typeface="Times New Roman" panose="02020603050405020304" pitchFamily="18" charset="0"/>
                <a:cs typeface="Times New Roman" panose="02020603050405020304" pitchFamily="18" charset="0"/>
              </a:rPr>
              <a:t>Hạn chế tình trạng “báo hóa” trang thông tin điện tử tổng hợp, mạng xã hội </a:t>
            </a:r>
            <a:endParaRPr lang="en-US" sz="2400" b="1"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3460" y="1517706"/>
            <a:ext cx="10301592" cy="1420261"/>
          </a:xfrm>
          <a:prstGeom prst="rect">
            <a:avLst/>
          </a:prstGeom>
        </p:spPr>
        <p:txBody>
          <a:bodyPr wrap="square">
            <a:spAutoFit/>
          </a:bodyPr>
          <a:lstStyle/>
          <a:p>
            <a:pPr algn="just">
              <a:lnSpc>
                <a:spcPct val="107000"/>
              </a:lnSpc>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Rà soát, đánh giá, lập danh sách các trang thông tin điện tử tổng hợp và mạng xã hội có biểu hiện “báo hóa” để thường xuyên theo dõi, giám sát, xử lý vi phạm</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đã</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lập</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danh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sách</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77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trang</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để</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theo</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275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dõi</a:t>
            </a:r>
            <a:r>
              <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6" name="Group 5"/>
          <p:cNvGrpSpPr>
            <a:grpSpLocks/>
          </p:cNvGrpSpPr>
          <p:nvPr/>
        </p:nvGrpSpPr>
        <p:grpSpPr bwMode="auto">
          <a:xfrm>
            <a:off x="5778516" y="879366"/>
            <a:ext cx="1127812" cy="187548"/>
            <a:chOff x="1703388" y="2006913"/>
            <a:chExt cx="1478230" cy="258682"/>
          </a:xfrm>
        </p:grpSpPr>
        <p:sp>
          <p:nvSpPr>
            <p:cNvPr id="7" name="Oval 6"/>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 name="Oval 7"/>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9" name="Oval 8"/>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 name="Oval 9"/>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 name="Oval 10"/>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grpSp>
        <p:nvGrpSpPr>
          <p:cNvPr id="3" name="Group 2"/>
          <p:cNvGrpSpPr/>
          <p:nvPr/>
        </p:nvGrpSpPr>
        <p:grpSpPr>
          <a:xfrm>
            <a:off x="88502" y="1603073"/>
            <a:ext cx="994309" cy="818296"/>
            <a:chOff x="173829" y="3206146"/>
            <a:chExt cx="1988618" cy="1636592"/>
          </a:xfrm>
        </p:grpSpPr>
        <p:sp>
          <p:nvSpPr>
            <p:cNvPr id="12" name="Freeform 78"/>
            <p:cNvSpPr>
              <a:spLocks noChangeArrowheads="1"/>
            </p:cNvSpPr>
            <p:nvPr/>
          </p:nvSpPr>
          <p:spPr bwMode="auto">
            <a:xfrm rot="16200000">
              <a:off x="349842" y="3030133"/>
              <a:ext cx="1636592" cy="1988618"/>
            </a:xfrm>
            <a:custGeom>
              <a:avLst/>
              <a:gdLst>
                <a:gd name="T0" fmla="*/ 1289 w 1290"/>
                <a:gd name="T1" fmla="*/ 648 h 1572"/>
                <a:gd name="T2" fmla="*/ 1289 w 1290"/>
                <a:gd name="T3" fmla="*/ 648 h 1572"/>
                <a:gd name="T4" fmla="*/ 649 w 1290"/>
                <a:gd name="T5" fmla="*/ 0 h 1572"/>
                <a:gd name="T6" fmla="*/ 0 w 1290"/>
                <a:gd name="T7" fmla="*/ 648 h 1572"/>
                <a:gd name="T8" fmla="*/ 477 w 1290"/>
                <a:gd name="T9" fmla="*/ 1268 h 1572"/>
                <a:gd name="T10" fmla="*/ 649 w 1290"/>
                <a:gd name="T11" fmla="*/ 1571 h 1572"/>
                <a:gd name="T12" fmla="*/ 832 w 1290"/>
                <a:gd name="T13" fmla="*/ 1260 h 1572"/>
                <a:gd name="T14" fmla="*/ 1289 w 1290"/>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0" h="1572">
                  <a:moveTo>
                    <a:pt x="1289" y="648"/>
                  </a:moveTo>
                  <a:lnTo>
                    <a:pt x="1289" y="648"/>
                  </a:lnTo>
                  <a:cubicBezTo>
                    <a:pt x="1289" y="293"/>
                    <a:pt x="1004" y="0"/>
                    <a:pt x="649" y="0"/>
                  </a:cubicBezTo>
                  <a:cubicBezTo>
                    <a:pt x="294" y="0"/>
                    <a:pt x="0" y="293"/>
                    <a:pt x="0" y="648"/>
                  </a:cubicBezTo>
                  <a:cubicBezTo>
                    <a:pt x="0" y="941"/>
                    <a:pt x="201" y="1196"/>
                    <a:pt x="477" y="1268"/>
                  </a:cubicBezTo>
                  <a:cubicBezTo>
                    <a:pt x="649" y="1571"/>
                    <a:pt x="649" y="1571"/>
                    <a:pt x="649" y="1571"/>
                  </a:cubicBezTo>
                  <a:cubicBezTo>
                    <a:pt x="832" y="1260"/>
                    <a:pt x="832" y="1260"/>
                    <a:pt x="832" y="1260"/>
                  </a:cubicBezTo>
                  <a:cubicBezTo>
                    <a:pt x="1097" y="1178"/>
                    <a:pt x="1289" y="931"/>
                    <a:pt x="1289" y="648"/>
                  </a:cubicBezTo>
                </a:path>
              </a:pathLst>
            </a:custGeom>
            <a:solidFill>
              <a:schemeClr val="accent1"/>
            </a:solidFill>
            <a:ln>
              <a:noFill/>
            </a:ln>
            <a:effectLst/>
          </p:spPr>
          <p:txBody>
            <a:bodyPr wrap="none" anchor="ctr"/>
            <a:lstStyle/>
            <a:p>
              <a:endParaRPr lang="en-US" sz="900">
                <a:latin typeface="Calibri Light"/>
              </a:endParaRPr>
            </a:p>
          </p:txBody>
        </p:sp>
        <p:sp>
          <p:nvSpPr>
            <p:cNvPr id="15" name="TextBox 14"/>
            <p:cNvSpPr txBox="1"/>
            <p:nvPr/>
          </p:nvSpPr>
          <p:spPr>
            <a:xfrm>
              <a:off x="602979" y="3534172"/>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4</a:t>
              </a:r>
              <a:endParaRPr lang="id-ID" sz="2500" b="1" dirty="0">
                <a:solidFill>
                  <a:schemeClr val="bg1"/>
                </a:solidFill>
                <a:latin typeface="Source Sans Pro"/>
              </a:endParaRPr>
            </a:p>
          </p:txBody>
        </p:sp>
      </p:grpSp>
      <p:grpSp>
        <p:nvGrpSpPr>
          <p:cNvPr id="4" name="Group 3"/>
          <p:cNvGrpSpPr/>
          <p:nvPr/>
        </p:nvGrpSpPr>
        <p:grpSpPr>
          <a:xfrm>
            <a:off x="125153" y="3167298"/>
            <a:ext cx="994309" cy="821090"/>
            <a:chOff x="176623" y="5945836"/>
            <a:chExt cx="1988618" cy="1642180"/>
          </a:xfrm>
        </p:grpSpPr>
        <p:sp>
          <p:nvSpPr>
            <p:cNvPr id="13" name="Freeform 80"/>
            <p:cNvSpPr>
              <a:spLocks noChangeArrowheads="1"/>
            </p:cNvSpPr>
            <p:nvPr/>
          </p:nvSpPr>
          <p:spPr bwMode="auto">
            <a:xfrm rot="16200000">
              <a:off x="349842" y="5772617"/>
              <a:ext cx="1642180" cy="1988618"/>
            </a:xfrm>
            <a:custGeom>
              <a:avLst/>
              <a:gdLst>
                <a:gd name="T0" fmla="*/ 1297 w 1298"/>
                <a:gd name="T1" fmla="*/ 648 h 1572"/>
                <a:gd name="T2" fmla="*/ 1297 w 1298"/>
                <a:gd name="T3" fmla="*/ 648 h 1572"/>
                <a:gd name="T4" fmla="*/ 649 w 1298"/>
                <a:gd name="T5" fmla="*/ 0 h 1572"/>
                <a:gd name="T6" fmla="*/ 0 w 1298"/>
                <a:gd name="T7" fmla="*/ 648 h 1572"/>
                <a:gd name="T8" fmla="*/ 474 w 1298"/>
                <a:gd name="T9" fmla="*/ 1268 h 1572"/>
                <a:gd name="T10" fmla="*/ 658 w 1298"/>
                <a:gd name="T11" fmla="*/ 1571 h 1572"/>
                <a:gd name="T12" fmla="*/ 832 w 1298"/>
                <a:gd name="T13" fmla="*/ 1260 h 1572"/>
                <a:gd name="T14" fmla="*/ 1297 w 129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8" h="1572">
                  <a:moveTo>
                    <a:pt x="1297" y="648"/>
                  </a:moveTo>
                  <a:lnTo>
                    <a:pt x="1297" y="648"/>
                  </a:lnTo>
                  <a:cubicBezTo>
                    <a:pt x="1297" y="293"/>
                    <a:pt x="1004" y="0"/>
                    <a:pt x="649" y="0"/>
                  </a:cubicBezTo>
                  <a:cubicBezTo>
                    <a:pt x="293" y="0"/>
                    <a:pt x="0" y="293"/>
                    <a:pt x="0" y="648"/>
                  </a:cubicBezTo>
                  <a:cubicBezTo>
                    <a:pt x="0" y="941"/>
                    <a:pt x="201" y="1196"/>
                    <a:pt x="474" y="1268"/>
                  </a:cubicBezTo>
                  <a:cubicBezTo>
                    <a:pt x="658" y="1571"/>
                    <a:pt x="658" y="1571"/>
                    <a:pt x="658" y="1571"/>
                  </a:cubicBezTo>
                  <a:cubicBezTo>
                    <a:pt x="832" y="1260"/>
                    <a:pt x="832" y="1260"/>
                    <a:pt x="832" y="1260"/>
                  </a:cubicBezTo>
                  <a:cubicBezTo>
                    <a:pt x="1096" y="1178"/>
                    <a:pt x="1297" y="931"/>
                    <a:pt x="1297" y="648"/>
                  </a:cubicBezTo>
                </a:path>
              </a:pathLst>
            </a:custGeom>
            <a:solidFill>
              <a:schemeClr val="accent2"/>
            </a:solidFill>
            <a:ln>
              <a:noFill/>
            </a:ln>
            <a:effectLst/>
          </p:spPr>
          <p:txBody>
            <a:bodyPr wrap="none" anchor="ctr"/>
            <a:lstStyle/>
            <a:p>
              <a:endParaRPr lang="en-US" sz="900">
                <a:latin typeface="Calibri Light"/>
              </a:endParaRPr>
            </a:p>
          </p:txBody>
        </p:sp>
        <p:sp>
          <p:nvSpPr>
            <p:cNvPr id="17" name="TextBox 16"/>
            <p:cNvSpPr txBox="1"/>
            <p:nvPr/>
          </p:nvSpPr>
          <p:spPr>
            <a:xfrm>
              <a:off x="602979" y="623357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5</a:t>
              </a:r>
              <a:endParaRPr lang="id-ID" sz="2500" b="1" dirty="0">
                <a:solidFill>
                  <a:schemeClr val="bg1"/>
                </a:solidFill>
                <a:latin typeface="Source Sans Pro"/>
              </a:endParaRPr>
            </a:p>
          </p:txBody>
        </p:sp>
      </p:grpSp>
      <p:grpSp>
        <p:nvGrpSpPr>
          <p:cNvPr id="16" name="Group 15"/>
          <p:cNvGrpSpPr/>
          <p:nvPr/>
        </p:nvGrpSpPr>
        <p:grpSpPr>
          <a:xfrm>
            <a:off x="164478" y="4834704"/>
            <a:ext cx="994309" cy="815504"/>
            <a:chOff x="211876" y="9032162"/>
            <a:chExt cx="1988618" cy="1631008"/>
          </a:xfrm>
        </p:grpSpPr>
        <p:sp>
          <p:nvSpPr>
            <p:cNvPr id="14" name="Freeform 82"/>
            <p:cNvSpPr>
              <a:spLocks noChangeArrowheads="1"/>
            </p:cNvSpPr>
            <p:nvPr/>
          </p:nvSpPr>
          <p:spPr bwMode="auto">
            <a:xfrm rot="16047201">
              <a:off x="390681" y="8853357"/>
              <a:ext cx="1631008" cy="1988618"/>
            </a:xfrm>
            <a:custGeom>
              <a:avLst/>
              <a:gdLst>
                <a:gd name="T0" fmla="*/ 1287 w 1288"/>
                <a:gd name="T1" fmla="*/ 648 h 1572"/>
                <a:gd name="T2" fmla="*/ 1287 w 1288"/>
                <a:gd name="T3" fmla="*/ 648 h 1572"/>
                <a:gd name="T4" fmla="*/ 649 w 1288"/>
                <a:gd name="T5" fmla="*/ 0 h 1572"/>
                <a:gd name="T6" fmla="*/ 0 w 1288"/>
                <a:gd name="T7" fmla="*/ 648 h 1572"/>
                <a:gd name="T8" fmla="*/ 475 w 1288"/>
                <a:gd name="T9" fmla="*/ 1268 h 1572"/>
                <a:gd name="T10" fmla="*/ 649 w 1288"/>
                <a:gd name="T11" fmla="*/ 1571 h 1572"/>
                <a:gd name="T12" fmla="*/ 830 w 1288"/>
                <a:gd name="T13" fmla="*/ 1260 h 1572"/>
                <a:gd name="T14" fmla="*/ 1287 w 1288"/>
                <a:gd name="T15" fmla="*/ 648 h 1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8" h="1572">
                  <a:moveTo>
                    <a:pt x="1287" y="648"/>
                  </a:moveTo>
                  <a:lnTo>
                    <a:pt x="1287" y="648"/>
                  </a:lnTo>
                  <a:cubicBezTo>
                    <a:pt x="1287" y="293"/>
                    <a:pt x="1004" y="0"/>
                    <a:pt x="649" y="0"/>
                  </a:cubicBezTo>
                  <a:cubicBezTo>
                    <a:pt x="292" y="0"/>
                    <a:pt x="0" y="293"/>
                    <a:pt x="0" y="648"/>
                  </a:cubicBezTo>
                  <a:cubicBezTo>
                    <a:pt x="0" y="941"/>
                    <a:pt x="201" y="1196"/>
                    <a:pt x="475" y="1268"/>
                  </a:cubicBezTo>
                  <a:cubicBezTo>
                    <a:pt x="649" y="1571"/>
                    <a:pt x="649" y="1571"/>
                    <a:pt x="649" y="1571"/>
                  </a:cubicBezTo>
                  <a:cubicBezTo>
                    <a:pt x="830" y="1260"/>
                    <a:pt x="830" y="1260"/>
                    <a:pt x="830" y="1260"/>
                  </a:cubicBezTo>
                  <a:cubicBezTo>
                    <a:pt x="1097" y="1178"/>
                    <a:pt x="1287" y="931"/>
                    <a:pt x="1287" y="648"/>
                  </a:cubicBezTo>
                </a:path>
              </a:pathLst>
            </a:custGeom>
            <a:solidFill>
              <a:schemeClr val="accent3"/>
            </a:solidFill>
            <a:ln>
              <a:noFill/>
            </a:ln>
            <a:effectLst/>
          </p:spPr>
          <p:txBody>
            <a:bodyPr wrap="none" anchor="ctr"/>
            <a:lstStyle/>
            <a:p>
              <a:endParaRPr lang="en-US" sz="900">
                <a:latin typeface="Calibri Light"/>
              </a:endParaRPr>
            </a:p>
          </p:txBody>
        </p:sp>
        <p:sp>
          <p:nvSpPr>
            <p:cNvPr id="18" name="TextBox 17"/>
            <p:cNvSpPr txBox="1"/>
            <p:nvPr/>
          </p:nvSpPr>
          <p:spPr>
            <a:xfrm>
              <a:off x="681618" y="9370630"/>
              <a:ext cx="709096" cy="954070"/>
            </a:xfrm>
            <a:prstGeom prst="rect">
              <a:avLst/>
            </a:prstGeom>
            <a:noFill/>
          </p:spPr>
          <p:txBody>
            <a:bodyPr wrap="none" lIns="91422" tIns="45711" rIns="91422" bIns="45711" rtlCol="0">
              <a:spAutoFit/>
            </a:bodyPr>
            <a:lstStyle/>
            <a:p>
              <a:pPr algn="ctr"/>
              <a:r>
                <a:rPr lang="en-US" sz="2500" b="1" dirty="0">
                  <a:solidFill>
                    <a:schemeClr val="bg1"/>
                  </a:solidFill>
                  <a:latin typeface="Source Sans Pro"/>
                </a:rPr>
                <a:t>6</a:t>
              </a:r>
              <a:endParaRPr lang="id-ID" sz="2500" b="1" dirty="0">
                <a:solidFill>
                  <a:schemeClr val="bg1"/>
                </a:solidFill>
                <a:latin typeface="Source Sans Pro"/>
              </a:endParaRPr>
            </a:p>
          </p:txBody>
        </p:sp>
      </p:grpSp>
      <p:sp>
        <p:nvSpPr>
          <p:cNvPr id="19" name="Rectangle 18"/>
          <p:cNvSpPr/>
          <p:nvPr/>
        </p:nvSpPr>
        <p:spPr>
          <a:xfrm>
            <a:off x="1363460" y="3138787"/>
            <a:ext cx="10301592" cy="967444"/>
          </a:xfrm>
          <a:prstGeom prst="rect">
            <a:avLst/>
          </a:prstGeom>
        </p:spPr>
        <p:txBody>
          <a:bodyPr wrap="square">
            <a:spAutoFit/>
          </a:bodyPr>
          <a:lstStyle/>
          <a:p>
            <a:pPr algn="just">
              <a:lnSpc>
                <a:spcPct val="107000"/>
              </a:lnSpc>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Tổ chức giao ban định kỳ 6 tháng/lần với các trang thông tin tổng hợp, mạng xã hội</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1319986" y="4558373"/>
            <a:ext cx="10242331" cy="1420261"/>
          </a:xfrm>
          <a:prstGeom prst="rect">
            <a:avLst/>
          </a:prstGeom>
        </p:spPr>
        <p:txBody>
          <a:bodyPr wrap="square">
            <a:spAutoFit/>
          </a:bodyPr>
          <a:lstStyle/>
          <a:p>
            <a:pPr algn="just">
              <a:lnSpc>
                <a:spcPct val="107000"/>
              </a:lnSpc>
              <a:spcAft>
                <a:spcPts val="400"/>
              </a:spcAft>
            </a:pPr>
            <a:r>
              <a:rPr lang="vi-VN"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Xây dựng công cụ đọc tự động các trang tin nhằm kịp thời phát hiện sai phạm; kiểm soát chặt các trang có số lượng truy cập lớn, yêu cầu cân bằng giữa thời lượng thông tin tiêu cực và tích cực</a:t>
            </a:r>
            <a:endParaRPr lang="en-US" sz="275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666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430CED4E-8099-4464-A91D-B2681C0FB01F}"/>
              </a:ext>
            </a:extLst>
          </p:cNvPr>
          <p:cNvSpPr txBox="1"/>
          <p:nvPr/>
        </p:nvSpPr>
        <p:spPr>
          <a:xfrm>
            <a:off x="1576467" y="668105"/>
            <a:ext cx="9113781" cy="584775"/>
          </a:xfrm>
          <a:prstGeom prst="rect">
            <a:avLst/>
          </a:prstGeom>
          <a:noFill/>
        </p:spPr>
        <p:txBody>
          <a:bodyPr wrap="square" rtlCol="0">
            <a:spAutoFit/>
          </a:bodyPr>
          <a:lstStyle/>
          <a:p>
            <a:pPr algn="ctr"/>
            <a:r>
              <a:rPr lang="en-US" sz="3200" b="1" dirty="0" err="1">
                <a:solidFill>
                  <a:schemeClr val="accent3"/>
                </a:solidFill>
                <a:latin typeface="Algerian" panose="04020705040A02060702" pitchFamily="82" charset="0"/>
                <a:cs typeface="Times New Roman" panose="02020603050405020304" pitchFamily="18" charset="0"/>
              </a:rPr>
              <a:t>Cách</a:t>
            </a:r>
            <a:r>
              <a:rPr lang="en-US" sz="3200" b="1" dirty="0">
                <a:solidFill>
                  <a:schemeClr val="accent3"/>
                </a:solidFill>
                <a:latin typeface="Algerian" panose="04020705040A02060702" pitchFamily="82" charset="0"/>
                <a:cs typeface="Times New Roman" panose="02020603050405020304" pitchFamily="18" charset="0"/>
              </a:rPr>
              <a:t> </a:t>
            </a:r>
            <a:r>
              <a:rPr lang="en-US" sz="3200" b="1" dirty="0" err="1">
                <a:solidFill>
                  <a:schemeClr val="accent3"/>
                </a:solidFill>
                <a:latin typeface="Algerian" panose="04020705040A02060702" pitchFamily="82" charset="0"/>
                <a:cs typeface="Times New Roman" panose="02020603050405020304" pitchFamily="18" charset="0"/>
              </a:rPr>
              <a:t>làm</a:t>
            </a:r>
            <a:r>
              <a:rPr lang="en-US" sz="3200" b="1" dirty="0">
                <a:solidFill>
                  <a:schemeClr val="accent3"/>
                </a:solidFill>
                <a:latin typeface="Algerian" panose="04020705040A02060702" pitchFamily="82" charset="0"/>
                <a:cs typeface="Times New Roman" panose="02020603050405020304" pitchFamily="18" charset="0"/>
              </a:rPr>
              <a:t> </a:t>
            </a:r>
            <a:r>
              <a:rPr lang="en-US" sz="3200" b="1" dirty="0" err="1">
                <a:solidFill>
                  <a:schemeClr val="accent3"/>
                </a:solidFill>
                <a:latin typeface="Algerian" panose="04020705040A02060702" pitchFamily="82" charset="0"/>
                <a:cs typeface="Times New Roman" panose="02020603050405020304" pitchFamily="18" charset="0"/>
              </a:rPr>
              <a:t>mới</a:t>
            </a:r>
            <a:endParaRPr lang="en-US" sz="3200" b="1" dirty="0">
              <a:solidFill>
                <a:schemeClr val="accent3"/>
              </a:solidFill>
              <a:latin typeface="Algerian" panose="04020705040A02060702" pitchFamily="82" charset="0"/>
              <a:cs typeface="Times New Roman" panose="02020603050405020304" pitchFamily="18" charset="0"/>
            </a:endParaRPr>
          </a:p>
        </p:txBody>
      </p:sp>
      <p:grpSp>
        <p:nvGrpSpPr>
          <p:cNvPr id="96" name="Group 95">
            <a:extLst>
              <a:ext uri="{FF2B5EF4-FFF2-40B4-BE49-F238E27FC236}">
                <a16:creationId xmlns:a16="http://schemas.microsoft.com/office/drawing/2014/main" xmlns="" id="{BC0B0F4D-A5A0-43EC-8308-999E4021D361}"/>
              </a:ext>
            </a:extLst>
          </p:cNvPr>
          <p:cNvGrpSpPr/>
          <p:nvPr/>
        </p:nvGrpSpPr>
        <p:grpSpPr>
          <a:xfrm>
            <a:off x="606965" y="1760128"/>
            <a:ext cx="5640967" cy="954107"/>
            <a:chOff x="764723" y="2109212"/>
            <a:chExt cx="5640967" cy="954107"/>
          </a:xfrm>
        </p:grpSpPr>
        <p:sp>
          <p:nvSpPr>
            <p:cNvPr id="97" name="Oval 96">
              <a:extLst>
                <a:ext uri="{FF2B5EF4-FFF2-40B4-BE49-F238E27FC236}">
                  <a16:creationId xmlns:a16="http://schemas.microsoft.com/office/drawing/2014/main" xmlns="" id="{6F44B02E-0CCF-4A05-9EDF-FA9CB77F21EE}"/>
                </a:ext>
              </a:extLst>
            </p:cNvPr>
            <p:cNvSpPr/>
            <p:nvPr/>
          </p:nvSpPr>
          <p:spPr>
            <a:xfrm>
              <a:off x="764723" y="2277144"/>
              <a:ext cx="662056" cy="662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a:t>
              </a:r>
            </a:p>
          </p:txBody>
        </p:sp>
        <p:sp>
          <p:nvSpPr>
            <p:cNvPr id="99" name="TextBox 98">
              <a:extLst>
                <a:ext uri="{FF2B5EF4-FFF2-40B4-BE49-F238E27FC236}">
                  <a16:creationId xmlns:a16="http://schemas.microsoft.com/office/drawing/2014/main" xmlns="" id="{BDA5BC45-AD6F-4C40-AA34-522E85D726CD}"/>
                </a:ext>
              </a:extLst>
            </p:cNvPr>
            <p:cNvSpPr txBox="1"/>
            <p:nvPr/>
          </p:nvSpPr>
          <p:spPr>
            <a:xfrm>
              <a:off x="1558609" y="2109212"/>
              <a:ext cx="4847081" cy="954107"/>
            </a:xfrm>
            <a:prstGeom prst="rect">
              <a:avLst/>
            </a:prstGeom>
            <a:noFill/>
          </p:spPr>
          <p:txBody>
            <a:bodyPr wrap="square" rtlCol="0">
              <a:spAutoFit/>
            </a:bodyPr>
            <a:lstStyle/>
            <a:p>
              <a:r>
                <a:rPr lang="vi-VN" sz="2800" b="1" dirty="0">
                  <a:solidFill>
                    <a:schemeClr val="accent5"/>
                  </a:solidFill>
                  <a:latin typeface="Times New Roman" panose="02020603050405020304" pitchFamily="18" charset="0"/>
                  <a:cs typeface="Times New Roman" panose="02020603050405020304" pitchFamily="18" charset="0"/>
                </a:rPr>
                <a:t>Ban hành Tiêu chí nhận diện “báo hóa”</a:t>
              </a:r>
              <a:endParaRPr lang="en-US" sz="2800" b="1" dirty="0">
                <a:solidFill>
                  <a:schemeClr val="accent5"/>
                </a:solidFill>
                <a:latin typeface="Times New Roman" panose="02020603050405020304" pitchFamily="18" charset="0"/>
                <a:cs typeface="Times New Roman" panose="02020603050405020304" pitchFamily="18" charset="0"/>
              </a:endParaRPr>
            </a:p>
          </p:txBody>
        </p:sp>
      </p:grpSp>
      <p:grpSp>
        <p:nvGrpSpPr>
          <p:cNvPr id="101" name="Group 100">
            <a:extLst>
              <a:ext uri="{FF2B5EF4-FFF2-40B4-BE49-F238E27FC236}">
                <a16:creationId xmlns:a16="http://schemas.microsoft.com/office/drawing/2014/main" xmlns="" id="{4C99E548-FD11-4055-B5C5-3C4E210DC381}"/>
              </a:ext>
            </a:extLst>
          </p:cNvPr>
          <p:cNvGrpSpPr/>
          <p:nvPr/>
        </p:nvGrpSpPr>
        <p:grpSpPr>
          <a:xfrm>
            <a:off x="589808" y="4086629"/>
            <a:ext cx="4803417" cy="1815882"/>
            <a:chOff x="598579" y="3452695"/>
            <a:chExt cx="4803417" cy="1815882"/>
          </a:xfrm>
        </p:grpSpPr>
        <p:sp>
          <p:nvSpPr>
            <p:cNvPr id="102" name="Oval 101">
              <a:extLst>
                <a:ext uri="{FF2B5EF4-FFF2-40B4-BE49-F238E27FC236}">
                  <a16:creationId xmlns:a16="http://schemas.microsoft.com/office/drawing/2014/main" xmlns="" id="{AF6E421D-2175-446E-B709-2CD15F9302B5}"/>
                </a:ext>
              </a:extLst>
            </p:cNvPr>
            <p:cNvSpPr/>
            <p:nvPr/>
          </p:nvSpPr>
          <p:spPr>
            <a:xfrm>
              <a:off x="598579" y="3461665"/>
              <a:ext cx="811043" cy="828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II</a:t>
              </a:r>
            </a:p>
          </p:txBody>
        </p:sp>
        <p:sp>
          <p:nvSpPr>
            <p:cNvPr id="103" name="TextBox 102">
              <a:extLst>
                <a:ext uri="{FF2B5EF4-FFF2-40B4-BE49-F238E27FC236}">
                  <a16:creationId xmlns:a16="http://schemas.microsoft.com/office/drawing/2014/main" xmlns="" id="{36F65BE7-B675-43A6-AFA8-76F2F7E0DC6B}"/>
                </a:ext>
              </a:extLst>
            </p:cNvPr>
            <p:cNvSpPr txBox="1"/>
            <p:nvPr/>
          </p:nvSpPr>
          <p:spPr>
            <a:xfrm>
              <a:off x="1532835" y="3452695"/>
              <a:ext cx="3869161" cy="1815882"/>
            </a:xfrm>
            <a:prstGeom prst="rect">
              <a:avLst/>
            </a:prstGeom>
            <a:noFill/>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Xây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dựng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nhận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hành</a:t>
              </a:r>
              <a:r>
                <a:rPr lang="en-US" sz="2800" b="1" dirty="0">
                  <a:solidFill>
                    <a:srgbClr val="0070C0"/>
                  </a:solidFill>
                  <a:latin typeface="Times New Roman" panose="02020603050405020304" pitchFamily="18" charset="0"/>
                  <a:cs typeface="Times New Roman" panose="02020603050405020304" pitchFamily="18" charset="0"/>
                </a:rPr>
                <a:t> vi </a:t>
              </a:r>
              <a:r>
                <a:rPr lang="en-US" sz="2800" b="1" dirty="0" err="1">
                  <a:solidFill>
                    <a:srgbClr val="0070C0"/>
                  </a:solidFill>
                  <a:latin typeface="Times New Roman" panose="02020603050405020304" pitchFamily="18" charset="0"/>
                  <a:cs typeface="Times New Roman" panose="02020603050405020304" pitchFamily="18" charset="0"/>
                </a:rPr>
                <a:t>vi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phạm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liên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báo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hóa</a:t>
              </a:r>
              <a:r>
                <a:rPr lang="en-US" sz="2800" b="1" dirty="0">
                  <a:solidFill>
                    <a:srgbClr val="0070C0"/>
                  </a:solidFill>
                  <a:latin typeface="Times New Roman" panose="02020603050405020304" pitchFamily="18" charset="0"/>
                  <a:cs typeface="Times New Roman" panose="02020603050405020304" pitchFamily="18" charset="0"/>
                </a:rPr>
                <a:t>” </a:t>
              </a:r>
            </a:p>
          </p:txBody>
        </p:sp>
      </p:grpSp>
      <p:grpSp>
        <p:nvGrpSpPr>
          <p:cNvPr id="106" name="Group 105">
            <a:extLst>
              <a:ext uri="{FF2B5EF4-FFF2-40B4-BE49-F238E27FC236}">
                <a16:creationId xmlns:a16="http://schemas.microsoft.com/office/drawing/2014/main" xmlns="" id="{403731E1-649F-4BEC-91F1-B397F02E222F}"/>
              </a:ext>
            </a:extLst>
          </p:cNvPr>
          <p:cNvGrpSpPr/>
          <p:nvPr/>
        </p:nvGrpSpPr>
        <p:grpSpPr>
          <a:xfrm>
            <a:off x="6247932" y="2804938"/>
            <a:ext cx="5716860" cy="1384995"/>
            <a:chOff x="673609" y="4662731"/>
            <a:chExt cx="5716860" cy="1384995"/>
          </a:xfrm>
        </p:grpSpPr>
        <p:sp>
          <p:nvSpPr>
            <p:cNvPr id="107" name="Oval 106">
              <a:extLst>
                <a:ext uri="{FF2B5EF4-FFF2-40B4-BE49-F238E27FC236}">
                  <a16:creationId xmlns:a16="http://schemas.microsoft.com/office/drawing/2014/main" xmlns="" id="{83CB6BE9-1A41-4AC4-9F70-878CD480C833}"/>
                </a:ext>
              </a:extLst>
            </p:cNvPr>
            <p:cNvSpPr/>
            <p:nvPr/>
          </p:nvSpPr>
          <p:spPr>
            <a:xfrm>
              <a:off x="673609" y="4662731"/>
              <a:ext cx="768391" cy="8325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III</a:t>
              </a:r>
            </a:p>
          </p:txBody>
        </p:sp>
        <p:sp>
          <p:nvSpPr>
            <p:cNvPr id="108" name="TextBox 107">
              <a:extLst>
                <a:ext uri="{FF2B5EF4-FFF2-40B4-BE49-F238E27FC236}">
                  <a16:creationId xmlns:a16="http://schemas.microsoft.com/office/drawing/2014/main" xmlns="" id="{75920A7A-9713-42C8-977B-D9C1BB0AB145}"/>
                </a:ext>
              </a:extLst>
            </p:cNvPr>
            <p:cNvSpPr txBox="1"/>
            <p:nvPr/>
          </p:nvSpPr>
          <p:spPr>
            <a:xfrm>
              <a:off x="1548336" y="4662731"/>
              <a:ext cx="4842133" cy="1384995"/>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K</a:t>
              </a:r>
              <a:r>
                <a:rPr lang="vi-VN" sz="2800" b="1" dirty="0">
                  <a:solidFill>
                    <a:srgbClr val="FF0000"/>
                  </a:solidFill>
                  <a:latin typeface="Times New Roman" panose="02020603050405020304" pitchFamily="18" charset="0"/>
                  <a:cs typeface="Times New Roman" panose="02020603050405020304" pitchFamily="18" charset="0"/>
                </a:rPr>
                <a:t>iểm tra một số cơ quan báo chí là nguồn tin của các trang thông tin điện tử tổng hợp lớn </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908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 calcmode="lin" valueType="num">
                                      <p:cBhvr>
                                        <p:cTn id="9" dur="500" fill="hold"/>
                                        <p:tgtEl>
                                          <p:spTgt spid="96"/>
                                        </p:tgtEl>
                                        <p:attrNameLst>
                                          <p:attrName>style.rotation</p:attrName>
                                        </p:attrNameLst>
                                      </p:cBhvr>
                                      <p:tavLst>
                                        <p:tav tm="0">
                                          <p:val>
                                            <p:fltVal val="90"/>
                                          </p:val>
                                        </p:tav>
                                        <p:tav tm="100000">
                                          <p:val>
                                            <p:fltVal val="0"/>
                                          </p:val>
                                        </p:tav>
                                      </p:tavLst>
                                    </p:anim>
                                    <p:animEffect transition="in" filter="fade">
                                      <p:cBhvr>
                                        <p:cTn id="10" dur="500"/>
                                        <p:tgtEl>
                                          <p:spTgt spid="96"/>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1"/>
                                        </p:tgtEl>
                                        <p:attrNameLst>
                                          <p:attrName>style.visibility</p:attrName>
                                        </p:attrNameLst>
                                      </p:cBhvr>
                                      <p:to>
                                        <p:strVal val="visible"/>
                                      </p:to>
                                    </p:set>
                                    <p:anim calcmode="lin" valueType="num">
                                      <p:cBhvr>
                                        <p:cTn id="14" dur="500" fill="hold"/>
                                        <p:tgtEl>
                                          <p:spTgt spid="101"/>
                                        </p:tgtEl>
                                        <p:attrNameLst>
                                          <p:attrName>ppt_w</p:attrName>
                                        </p:attrNameLst>
                                      </p:cBhvr>
                                      <p:tavLst>
                                        <p:tav tm="0">
                                          <p:val>
                                            <p:fltVal val="0"/>
                                          </p:val>
                                        </p:tav>
                                        <p:tav tm="100000">
                                          <p:val>
                                            <p:strVal val="#ppt_w"/>
                                          </p:val>
                                        </p:tav>
                                      </p:tavLst>
                                    </p:anim>
                                    <p:anim calcmode="lin" valueType="num">
                                      <p:cBhvr>
                                        <p:cTn id="15" dur="500" fill="hold"/>
                                        <p:tgtEl>
                                          <p:spTgt spid="101"/>
                                        </p:tgtEl>
                                        <p:attrNameLst>
                                          <p:attrName>ppt_h</p:attrName>
                                        </p:attrNameLst>
                                      </p:cBhvr>
                                      <p:tavLst>
                                        <p:tav tm="0">
                                          <p:val>
                                            <p:fltVal val="0"/>
                                          </p:val>
                                        </p:tav>
                                        <p:tav tm="100000">
                                          <p:val>
                                            <p:strVal val="#ppt_h"/>
                                          </p:val>
                                        </p:tav>
                                      </p:tavLst>
                                    </p:anim>
                                    <p:anim calcmode="lin" valueType="num">
                                      <p:cBhvr>
                                        <p:cTn id="16" dur="500" fill="hold"/>
                                        <p:tgtEl>
                                          <p:spTgt spid="101"/>
                                        </p:tgtEl>
                                        <p:attrNameLst>
                                          <p:attrName>style.rotation</p:attrName>
                                        </p:attrNameLst>
                                      </p:cBhvr>
                                      <p:tavLst>
                                        <p:tav tm="0">
                                          <p:val>
                                            <p:fltVal val="90"/>
                                          </p:val>
                                        </p:tav>
                                        <p:tav tm="100000">
                                          <p:val>
                                            <p:fltVal val="0"/>
                                          </p:val>
                                        </p:tav>
                                      </p:tavLst>
                                    </p:anim>
                                    <p:animEffect transition="in" filter="fade">
                                      <p:cBhvr>
                                        <p:cTn id="17" dur="500"/>
                                        <p:tgtEl>
                                          <p:spTgt spid="101"/>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500" fill="hold"/>
                                        <p:tgtEl>
                                          <p:spTgt spid="106"/>
                                        </p:tgtEl>
                                        <p:attrNameLst>
                                          <p:attrName>ppt_w</p:attrName>
                                        </p:attrNameLst>
                                      </p:cBhvr>
                                      <p:tavLst>
                                        <p:tav tm="0">
                                          <p:val>
                                            <p:fltVal val="0"/>
                                          </p:val>
                                        </p:tav>
                                        <p:tav tm="100000">
                                          <p:val>
                                            <p:strVal val="#ppt_w"/>
                                          </p:val>
                                        </p:tav>
                                      </p:tavLst>
                                    </p:anim>
                                    <p:anim calcmode="lin" valueType="num">
                                      <p:cBhvr>
                                        <p:cTn id="22" dur="500" fill="hold"/>
                                        <p:tgtEl>
                                          <p:spTgt spid="106"/>
                                        </p:tgtEl>
                                        <p:attrNameLst>
                                          <p:attrName>ppt_h</p:attrName>
                                        </p:attrNameLst>
                                      </p:cBhvr>
                                      <p:tavLst>
                                        <p:tav tm="0">
                                          <p:val>
                                            <p:fltVal val="0"/>
                                          </p:val>
                                        </p:tav>
                                        <p:tav tm="100000">
                                          <p:val>
                                            <p:strVal val="#ppt_h"/>
                                          </p:val>
                                        </p:tav>
                                      </p:tavLst>
                                    </p:anim>
                                    <p:anim calcmode="lin" valueType="num">
                                      <p:cBhvr>
                                        <p:cTn id="23" dur="500" fill="hold"/>
                                        <p:tgtEl>
                                          <p:spTgt spid="106"/>
                                        </p:tgtEl>
                                        <p:attrNameLst>
                                          <p:attrName>style.rotation</p:attrName>
                                        </p:attrNameLst>
                                      </p:cBhvr>
                                      <p:tavLst>
                                        <p:tav tm="0">
                                          <p:val>
                                            <p:fltVal val="90"/>
                                          </p:val>
                                        </p:tav>
                                        <p:tav tm="100000">
                                          <p:val>
                                            <p:fltVal val="0"/>
                                          </p:val>
                                        </p:tav>
                                      </p:tavLst>
                                    </p:anim>
                                    <p:animEffect transition="in" filter="fade">
                                      <p:cBhvr>
                                        <p:cTn id="2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izPlan - mlt 1 B">
      <a:dk1>
        <a:srgbClr val="000000"/>
      </a:dk1>
      <a:lt1>
        <a:srgbClr val="FFFFFF"/>
      </a:lt1>
      <a:dk2>
        <a:srgbClr val="7D8287"/>
      </a:dk2>
      <a:lt2>
        <a:srgbClr val="EBEEF0"/>
      </a:lt2>
      <a:accent1>
        <a:srgbClr val="5A004B"/>
      </a:accent1>
      <a:accent2>
        <a:srgbClr val="D71414"/>
      </a:accent2>
      <a:accent3>
        <a:srgbClr val="FFAF00"/>
      </a:accent3>
      <a:accent4>
        <a:srgbClr val="96B900"/>
      </a:accent4>
      <a:accent5>
        <a:srgbClr val="00A082"/>
      </a:accent5>
      <a:accent6>
        <a:srgbClr val="2891D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2076</Words>
  <Application>Microsoft Office PowerPoint</Application>
  <PresentationFormat>Custom</PresentationFormat>
  <Paragraphs>175</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VẤN ĐỀ ĐẶT RA  TRONG CÔNG TÁC QUẢN LÝ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69</cp:revision>
  <dcterms:created xsi:type="dcterms:W3CDTF">2018-12-15T07:17:00Z</dcterms:created>
  <dcterms:modified xsi:type="dcterms:W3CDTF">2022-12-23T09:17:33Z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ICV">
    <vt:lpwstr>711184B1CB564711A5E44FEA563BF47D</vt:lpwstr>
  </property>
</Properties>
</file>